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1" r:id="rId5"/>
    <p:sldId id="260" r:id="rId6"/>
    <p:sldId id="262" r:id="rId7"/>
    <p:sldId id="263" r:id="rId8"/>
    <p:sldId id="264" r:id="rId9"/>
    <p:sldId id="266" r:id="rId10"/>
    <p:sldId id="270" r:id="rId11"/>
    <p:sldId id="265" r:id="rId12"/>
    <p:sldId id="267" r:id="rId13"/>
    <p:sldId id="271" r:id="rId14"/>
    <p:sldId id="274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3" autoAdjust="0"/>
    <p:restoredTop sz="94434" autoAdjust="0"/>
  </p:normalViewPr>
  <p:slideViewPr>
    <p:cSldViewPr snapToGrid="0">
      <p:cViewPr varScale="1">
        <p:scale>
          <a:sx n="46" d="100"/>
          <a:sy n="46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F17C-A5A1-4726-B21D-679025824BB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69B2-32FA-42EC-BCDB-05987D737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517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F17C-A5A1-4726-B21D-679025824BB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69B2-32FA-42EC-BCDB-05987D737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894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F17C-A5A1-4726-B21D-679025824BB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69B2-32FA-42EC-BCDB-05987D737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28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F17C-A5A1-4726-B21D-679025824BB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69B2-32FA-42EC-BCDB-05987D737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681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F17C-A5A1-4726-B21D-679025824BB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69B2-32FA-42EC-BCDB-05987D737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3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F17C-A5A1-4726-B21D-679025824BB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69B2-32FA-42EC-BCDB-05987D737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379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F17C-A5A1-4726-B21D-679025824BB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69B2-32FA-42EC-BCDB-05987D737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869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F17C-A5A1-4726-B21D-679025824BB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69B2-32FA-42EC-BCDB-05987D737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44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F17C-A5A1-4726-B21D-679025824BB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69B2-32FA-42EC-BCDB-05987D737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85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F17C-A5A1-4726-B21D-679025824BB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69B2-32FA-42EC-BCDB-05987D737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251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F17C-A5A1-4726-B21D-679025824BB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69B2-32FA-42EC-BCDB-05987D737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79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5F17C-A5A1-4726-B21D-679025824BB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269B2-32FA-42EC-BCDB-05987D737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9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77" y="529497"/>
            <a:ext cx="5177307" cy="92727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информатики и ИКТ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0766" y="2699552"/>
            <a:ext cx="8402927" cy="1655762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«Табличные </a:t>
            </a:r>
            <a:r>
              <a:rPr lang="ru-RU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модели»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541691" y="4764355"/>
            <a:ext cx="5432425" cy="189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Власкова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олина Андреевна</a:t>
            </a:r>
          </a:p>
          <a:p>
            <a:pPr>
              <a:defRPr/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МОУ «Средняя школа №29»</a:t>
            </a:r>
          </a:p>
          <a:p>
            <a:pPr>
              <a:defRPr/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г. Петрозаводск</a:t>
            </a:r>
          </a:p>
          <a:p>
            <a:pPr>
              <a:defRPr/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Республика Карелия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12777" y="615462"/>
            <a:ext cx="2936631" cy="181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 для фото</a:t>
            </a:r>
            <a:endParaRPr lang="ru-RU" dirty="0"/>
          </a:p>
        </p:txBody>
      </p:sp>
      <p:pic>
        <p:nvPicPr>
          <p:cNvPr id="2050" name="Picture 2" descr="G:\Мои_конкурсы\Новая папка\IMG_3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5192" y="527539"/>
            <a:ext cx="32004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55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508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Первичное закрепление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08" y="1303828"/>
            <a:ext cx="8525815" cy="1479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733550" algn="l"/>
              </a:tabLst>
            </a:pP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Ниже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табличной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представлены сведения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результатах некоторых участников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Кубка мира по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биатлону,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спользуя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таблицу, ответьте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733550" algn="l"/>
              </a:tabLs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452" y="2356337"/>
            <a:ext cx="3471863" cy="17848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33447" y="2365131"/>
            <a:ext cx="53105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Сколько спортсменов приехало из России?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Какого года рождения спортсмен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Фуркад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Какой из спортсменов в этом году отметит юбилей (круглая дата)?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3231" y="4278559"/>
            <a:ext cx="8525815" cy="88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733550" algn="l"/>
              </a:tabLst>
            </a:pP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2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Преобразовать текст в таблицу.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733550" algn="l"/>
              </a:tabLs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1691" y="6189420"/>
            <a:ext cx="84142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35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" y="4730261"/>
            <a:ext cx="8642838" cy="12748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Столица Франции – Париж. Площадь Франции – 552 тыс.кв.км. Население Франции – 52 млн. чел. Форма правления Франции – республика. Столица Великобритании – Лондон. Площадь Великобритании – 244 тыс.кв.км. Население Великобритании – 56 млн. чел. Форма правления Великобритании – конституционная монархия. Столица Швейцарии – Берн. Площадь Швейцарии – 41 тыс.кв.км. Население Швейцарии – 7 млн. чел. Форма правления Швейцарии – конфедерация. Столица Италии – Рим. Площадь Италии – 301 тыс.кв.км. Население Италии – 55 млн. чел. Форма правления Италии – республика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9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234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949" y="2768466"/>
            <a:ext cx="2327253" cy="326632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22031" y="1600200"/>
            <a:ext cx="3719146" cy="58908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чего мы изучаем таблицы на уроках информатики?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57346" y="1620716"/>
            <a:ext cx="3953608" cy="58908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мы с помощью компьютера можем работать с таблицами?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G:\Мои_конкурсы\Новая папка\IMG_3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346" y="2596580"/>
            <a:ext cx="3305906" cy="2203937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7272" y="4287413"/>
            <a:ext cx="2499202" cy="224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2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234" y="2156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Итоги урока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43кабУчитель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639" y="4514850"/>
            <a:ext cx="2952750" cy="234315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239715" y="1424354"/>
            <a:ext cx="6427177" cy="6330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на уроке я узнал…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3854" y="2482362"/>
            <a:ext cx="6427177" cy="6330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на уроке я смог сделать…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45577" y="3426070"/>
            <a:ext cx="6427177" cy="6330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уроке мне было сложно…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149969" y="4941277"/>
            <a:ext cx="4838699" cy="1310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Домашнее задание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§11, задание 8, 9, 10.</a:t>
            </a:r>
            <a:b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3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365" y="-126209"/>
            <a:ext cx="414617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Виды проверки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6888" y="1866611"/>
            <a:ext cx="2590800" cy="5861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самооценка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933882">
            <a:off x="5682121" y="972983"/>
            <a:ext cx="860337" cy="47542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56258" y="2050558"/>
            <a:ext cx="2590800" cy="5861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взаимооценка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75294" y="1794547"/>
            <a:ext cx="2590800" cy="5861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оценка учителя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3909006" y="1257268"/>
            <a:ext cx="860337" cy="47542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7476576">
            <a:off x="1968835" y="1014013"/>
            <a:ext cx="860337" cy="47542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9687" y="2934385"/>
            <a:ext cx="4183673" cy="351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41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708400" y="0"/>
            <a:ext cx="4978400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0825" y="333375"/>
            <a:ext cx="3313113" cy="792163"/>
          </a:xfrm>
          <a:prstGeom prst="round2Diag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851275" y="1412875"/>
            <a:ext cx="2665413" cy="576263"/>
          </a:xfrm>
          <a:prstGeom prst="round2Diag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Личностные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732588" y="2349500"/>
            <a:ext cx="2232025" cy="503238"/>
          </a:xfrm>
          <a:prstGeom prst="round2Diag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Предметные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1268413"/>
            <a:ext cx="3529013" cy="53292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УУД</a:t>
            </a:r>
          </a:p>
          <a:p>
            <a:pPr algn="just"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Развили умения:</a:t>
            </a:r>
          </a:p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реобразовывать  объект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чувственной формы в модель, где выделены существенные характеристики объекта;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чтения, извлечения необходимой информации, определения основной и второстепенной информации; </a:t>
            </a:r>
          </a:p>
          <a:p>
            <a:pPr algn="just"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 УУД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учителем обнаружили и сформулировали учебную проблему;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спланировали пути достижения цели;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работали по плану;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осуществили рефлексию.</a:t>
            </a:r>
          </a:p>
          <a:p>
            <a:pPr algn="just"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УУД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оформили свои мысли в устной форме;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научились договариваться с людьми: выполняя работу в паре, сотрудничать в совместном решении задачи.</a:t>
            </a:r>
          </a:p>
          <a:p>
            <a:pPr eaLnBrk="1" hangingPunct="1">
              <a:defRPr/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4300" y="2205038"/>
            <a:ext cx="2592388" cy="43926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ученики показали способность связать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учебное содержание с собственным жизненным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опытом;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смогли понять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значение информационного моделирования как метода познания окружающей действительности.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59563" y="2997200"/>
            <a:ext cx="2305050" cy="36004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получили представления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табличных моделях как разновидности информационных моделей;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научились читать таблицу;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научились преобразовывать текст в таблицу.</a:t>
            </a:r>
          </a:p>
          <a:p>
            <a:pPr algn="ctr" eaLnBrk="1" hangingPunct="1">
              <a:defRPr/>
            </a:pP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6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285" y="276318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05912" y="35038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Хочешь накормить человека один раз — дай ему рыбу.</a:t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Хочешь накормить его на всю жизнь — научи его рыбачить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240" y="303207"/>
            <a:ext cx="7886700" cy="1036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урока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7769" y="971955"/>
            <a:ext cx="7637171" cy="40928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Организационный момент. Психологический настрой.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7777" y="2503691"/>
            <a:ext cx="7637171" cy="4073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 startAt="4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Открытие нового знания.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7776" y="3018442"/>
            <a:ext cx="7637171" cy="3648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 startAt="5"/>
            </a:pP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Физминутка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7773" y="3527518"/>
            <a:ext cx="7637171" cy="348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 startAt="6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Первичное закрепление.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7777" y="1983996"/>
            <a:ext cx="7637171" cy="3795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 startAt="3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Формулирование темы урока.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7782" y="1521473"/>
            <a:ext cx="7637171" cy="369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 startAt="2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Актуализация знаний.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67771" y="4547176"/>
            <a:ext cx="7637171" cy="4045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 startAt="8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Итог урока.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67772" y="4003024"/>
            <a:ext cx="7637171" cy="4194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 startAt="7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Практическая работа.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7770" y="5093461"/>
            <a:ext cx="7637171" cy="391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 startAt="9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Рефлексия.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7770" y="5622689"/>
            <a:ext cx="7637171" cy="4033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10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Домашнее задание.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10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8313" y="270457"/>
            <a:ext cx="3743325" cy="258228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Цель урока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 табличных информационных моделях</a:t>
            </a:r>
            <a:r>
              <a:rPr lang="ru-RU" sz="2000" dirty="0"/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148263" y="270456"/>
            <a:ext cx="3587748" cy="258228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i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itchFamily="18" charset="0"/>
              </a:rPr>
              <a:t>Образовательные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учащихся с понятием «табличная информационная модель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читать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таблицу;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модифицировать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таблицу.</a:t>
            </a:r>
          </a:p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076824" y="3607987"/>
            <a:ext cx="3659187" cy="2870085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Воспитывающие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информационную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 учащихся, а также аккуратности, дисциплинированности, усидчивости, самостоятельности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68313" y="3716338"/>
            <a:ext cx="3887787" cy="2761735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2400" b="1" i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itchFamily="18" charset="0"/>
              </a:rPr>
              <a:t>Развивающие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мышление, внимание, память;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пособствовать развитию интереса к предмету, навыков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 компьютере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оценивать свою работу и работу партнёра.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4356100" y="1484313"/>
            <a:ext cx="720725" cy="504825"/>
          </a:xfrm>
          <a:prstGeom prst="leftArrow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5400000">
            <a:off x="1908175" y="2997200"/>
            <a:ext cx="719138" cy="503238"/>
          </a:xfrm>
          <a:prstGeom prst="leftArrow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2127619">
            <a:off x="4102100" y="2987675"/>
            <a:ext cx="1000125" cy="504825"/>
          </a:xfrm>
          <a:prstGeom prst="leftArrow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56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9825" y="1201673"/>
            <a:ext cx="3233090" cy="21553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215" y="119029"/>
            <a:ext cx="7886700" cy="1325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Формы организации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учебно-познавательной деятельности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07783" y="3068935"/>
            <a:ext cx="4105275" cy="57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работа в парах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9087" y="3877490"/>
            <a:ext cx="3311755" cy="220783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026480" y="5935825"/>
            <a:ext cx="4105275" cy="647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фронтальная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175" y="1339617"/>
            <a:ext cx="3166593" cy="211106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41297" y="3179077"/>
            <a:ext cx="3816350" cy="647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индивидуальная</a:t>
            </a:r>
          </a:p>
        </p:txBody>
      </p:sp>
    </p:spTree>
    <p:extLst>
      <p:ext uri="{BB962C8B-B14F-4D97-AF65-F5344CB8AC3E}">
        <p14:creationId xmlns:p14="http://schemas.microsoft.com/office/powerpoint/2010/main" xmlns="" val="6875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871" y="1141611"/>
            <a:ext cx="8180500" cy="2361442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внешним признакам деятельности преподавателя и обучаемых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беседа;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демонстрация;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с текстом;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книгой.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источнику получения знаний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знаний.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активности познавательной деятельности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обучаемых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проблемный;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частично-поисковый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8721" y="227211"/>
            <a:ext cx="6632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обучения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8871" y="4185634"/>
            <a:ext cx="84948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сберегающие (различные виды учебной деятельности, физкультминутка, соответствующая обстановка и гигиенические условия на рабочем месте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(создание в учебной деятельности проблемной ситуации и организация самостоятельной деятельности обучаемых по ее разрешению).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77662" y="3503053"/>
            <a:ext cx="6632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технологии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32284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777" y="-9009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Актуализация знаний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791" y="1017598"/>
            <a:ext cx="3789669" cy="25264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584" y="3818534"/>
            <a:ext cx="3001718" cy="2884920"/>
          </a:xfrm>
          <a:prstGeom prst="rect">
            <a:avLst/>
          </a:prstGeom>
        </p:spPr>
      </p:pic>
      <p:sp>
        <p:nvSpPr>
          <p:cNvPr id="5" name="AutoShape 4" descr="https://mail.yandex.ru/message_part/Screenshot_2016-02-15-20-15-36.png?_uid=40459365&amp;name=Screenshot_2016-02-15-20-15-36.png&amp;hid=1.2&amp;ids=2560000002844965833&amp;no_disposition=y&amp;exif_rotate=y"/>
          <p:cNvSpPr>
            <a:spLocks noChangeAspect="1" noChangeArrowheads="1"/>
          </p:cNvSpPr>
          <p:nvPr/>
        </p:nvSpPr>
        <p:spPr bwMode="auto">
          <a:xfrm>
            <a:off x="552584" y="8651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https://mswagnersclass.files.wordpress.com/2014/10/img_20141022_1149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3461" y="1017597"/>
            <a:ext cx="3123445" cy="234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5346" y="3420111"/>
            <a:ext cx="2074073" cy="343788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930158" y="4116938"/>
            <a:ext cx="2249331" cy="70187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Plickers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1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802" y="13641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Формулировка темы и цели урока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143496" y="1250574"/>
            <a:ext cx="7125236" cy="6166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«Табличные информационные модели»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783064">
            <a:off x="5926870" y="3381666"/>
            <a:ext cx="2480001" cy="14939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Почему мы использовали таблицу?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 rot="21015782">
            <a:off x="3883270" y="2087706"/>
            <a:ext cx="2480001" cy="14939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как еще можно представить информацию?</a:t>
            </a: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 rot="20137801">
            <a:off x="916539" y="2757219"/>
            <a:ext cx="2480001" cy="14939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Где я встречаюсь с таблицами?</a:t>
            </a:r>
            <a:endParaRPr lang="ru-RU" dirty="0"/>
          </a:p>
        </p:txBody>
      </p:sp>
      <p:pic>
        <p:nvPicPr>
          <p:cNvPr id="9" name="Picture 2" descr="C:\Users\43кабУчитель\Desktop\Безымянный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628167"/>
            <a:ext cx="3686175" cy="4362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41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501" y="431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Открытие новых знаний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 rot="19521197">
            <a:off x="584002" y="3087053"/>
            <a:ext cx="2480001" cy="14939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Компактна!</a:t>
            </a:r>
            <a:endParaRPr lang="ru-RU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3179568" y="1477091"/>
            <a:ext cx="2480001" cy="14939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Наглядна!</a:t>
            </a:r>
            <a:endParaRPr lang="ru-RU" dirty="0"/>
          </a:p>
        </p:txBody>
      </p:sp>
      <p:sp>
        <p:nvSpPr>
          <p:cNvPr id="12" name="Выноска-облако 11"/>
          <p:cNvSpPr/>
          <p:nvPr/>
        </p:nvSpPr>
        <p:spPr>
          <a:xfrm rot="1737479">
            <a:off x="5803512" y="3142910"/>
            <a:ext cx="2480001" cy="14939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Легко читается!</a:t>
            </a:r>
            <a:endParaRPr lang="ru-RU" dirty="0"/>
          </a:p>
        </p:txBody>
      </p:sp>
      <p:pic>
        <p:nvPicPr>
          <p:cNvPr id="1026" name="Picture 2" descr="C:\Users\43кабУчитель\Desktop\Безымянный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6305" y="2109421"/>
            <a:ext cx="3686175" cy="4362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66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7041" y="189562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 все вместе улыбнемся,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Подмигнем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слегка друг другу,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Вправо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влево повернемся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кивнем затем по кругу.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идеи победили,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Вверх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взметнулись наши руки.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забот с себя стряхнули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продолжим путь науки.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</a:p>
          <a:p>
            <a:pPr algn="ctr"/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здоровьесбережение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3328" y="3079239"/>
            <a:ext cx="3699006" cy="251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73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922</TotalTime>
  <Words>557</Words>
  <Application>Microsoft Office PowerPoint</Application>
  <PresentationFormat>Экран (4:3)</PresentationFormat>
  <Paragraphs>110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Урок информатики и ИКТ </vt:lpstr>
      <vt:lpstr>Структура урока </vt:lpstr>
      <vt:lpstr>Слайд 3</vt:lpstr>
      <vt:lpstr>Формы организации учебно-познавательной деятельности </vt:lpstr>
      <vt:lpstr>По внешним признакам деятельности преподавателя и обучаемых:  - беседа; -  демонстрация; - упражнения; - работа с текстом; - работа с книгой. По источнику получения знаний:  - получение новых знаний. По степени активности познавательной деятельности обучаемых: - проблемный; - частично-поисковый. </vt:lpstr>
      <vt:lpstr>Актуализация знаний</vt:lpstr>
      <vt:lpstr>Формулировка темы и цели урока</vt:lpstr>
      <vt:lpstr>Открытие новых знаний</vt:lpstr>
      <vt:lpstr>Слайд 9</vt:lpstr>
      <vt:lpstr>Первичное закрепление</vt:lpstr>
      <vt:lpstr>Практическая работа</vt:lpstr>
      <vt:lpstr>Итоги урока</vt:lpstr>
      <vt:lpstr>Виды проверки</vt:lpstr>
      <vt:lpstr>Результаты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информатики</dc:title>
  <dc:creator>Polly</dc:creator>
  <cp:lastModifiedBy>татьяна</cp:lastModifiedBy>
  <cp:revision>50</cp:revision>
  <dcterms:created xsi:type="dcterms:W3CDTF">2016-02-14T10:58:24Z</dcterms:created>
  <dcterms:modified xsi:type="dcterms:W3CDTF">2016-02-22T18:04:58Z</dcterms:modified>
</cp:coreProperties>
</file>