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9" r:id="rId2"/>
    <p:sldId id="342" r:id="rId3"/>
    <p:sldId id="343" r:id="rId4"/>
    <p:sldId id="291" r:id="rId5"/>
    <p:sldId id="290" r:id="rId6"/>
    <p:sldId id="344" r:id="rId7"/>
    <p:sldId id="347" r:id="rId8"/>
    <p:sldId id="345" r:id="rId9"/>
    <p:sldId id="346" r:id="rId10"/>
    <p:sldId id="348" r:id="rId11"/>
    <p:sldId id="354" r:id="rId12"/>
    <p:sldId id="350" r:id="rId13"/>
    <p:sldId id="351" r:id="rId14"/>
    <p:sldId id="307" r:id="rId15"/>
    <p:sldId id="352" r:id="rId16"/>
    <p:sldId id="355" r:id="rId17"/>
    <p:sldId id="356" r:id="rId18"/>
    <p:sldId id="357" r:id="rId19"/>
    <p:sldId id="358" r:id="rId20"/>
    <p:sldId id="359" r:id="rId21"/>
    <p:sldId id="360" r:id="rId22"/>
    <p:sldId id="324" r:id="rId23"/>
    <p:sldId id="361" r:id="rId24"/>
    <p:sldId id="332" r:id="rId25"/>
    <p:sldId id="317" r:id="rId26"/>
    <p:sldId id="353" r:id="rId27"/>
    <p:sldId id="28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000099"/>
    <a:srgbClr val="C9E7A7"/>
    <a:srgbClr val="AFDC7E"/>
    <a:srgbClr val="FF00FF"/>
    <a:srgbClr val="CC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gif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2BE02-2E09-4D35-A8AA-4E997CC42BB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E8FDB2-F09C-4623-8D33-52DE9B08B2C4}">
      <dgm:prSet phldrT="[Текст]"/>
      <dgm:spPr>
        <a:solidFill>
          <a:srgbClr val="9D053B"/>
        </a:solidFill>
      </dgm:spPr>
      <dgm:t>
        <a:bodyPr/>
        <a:lstStyle/>
        <a:p>
          <a:r>
            <a:rPr lang="ru-RU" dirty="0" smtClean="0">
              <a:latin typeface="Cambria" pitchFamily="18" charset="0"/>
            </a:rPr>
            <a:t>Творческая учебно-исследовательская деятельность</a:t>
          </a:r>
          <a:endParaRPr lang="ru-RU" dirty="0">
            <a:latin typeface="Cambria" pitchFamily="18" charset="0"/>
          </a:endParaRPr>
        </a:p>
      </dgm:t>
    </dgm:pt>
    <dgm:pt modelId="{15A48DAF-7E26-42A8-BF86-1D692D5121FE}" type="parTrans" cxnId="{17842C81-1F6F-457F-9C31-B4D433A922F4}">
      <dgm:prSet/>
      <dgm:spPr/>
      <dgm:t>
        <a:bodyPr/>
        <a:lstStyle/>
        <a:p>
          <a:endParaRPr lang="ru-RU"/>
        </a:p>
      </dgm:t>
    </dgm:pt>
    <dgm:pt modelId="{AAA01F0A-EF8D-4AC5-99B3-66536CEFFEF5}" type="sibTrans" cxnId="{17842C81-1F6F-457F-9C31-B4D433A922F4}">
      <dgm:prSet/>
      <dgm:spPr/>
      <dgm:t>
        <a:bodyPr/>
        <a:lstStyle/>
        <a:p>
          <a:endParaRPr lang="ru-RU" dirty="0"/>
        </a:p>
      </dgm:t>
    </dgm:pt>
    <dgm:pt modelId="{4BF45BF8-86EB-44D5-8880-68765C96AA58}" type="pres">
      <dgm:prSet presAssocID="{48F2BE02-2E09-4D35-A8AA-4E997CC42B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D60ED7D-A271-41ED-B76C-E6743071E0F7}" type="pres">
      <dgm:prSet presAssocID="{AAE8FDB2-F09C-4623-8D33-52DE9B08B2C4}" presName="vertOne" presStyleCnt="0"/>
      <dgm:spPr/>
    </dgm:pt>
    <dgm:pt modelId="{53BC2F75-986E-4119-B243-12E17C7ED4C7}" type="pres">
      <dgm:prSet presAssocID="{AAE8FDB2-F09C-4623-8D33-52DE9B08B2C4}" presName="txOne" presStyleLbl="node0" presStyleIdx="0" presStyleCnt="1" custLinFactNeighborX="-1904" custLinFactNeighborY="2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F21522-3E1E-4DB6-98A9-DC05F07E7A61}" type="pres">
      <dgm:prSet presAssocID="{AAE8FDB2-F09C-4623-8D33-52DE9B08B2C4}" presName="horzOne" presStyleCnt="0"/>
      <dgm:spPr/>
    </dgm:pt>
  </dgm:ptLst>
  <dgm:cxnLst>
    <dgm:cxn modelId="{6302C4D4-841A-42FF-A0B7-D338AFB768B9}" type="presOf" srcId="{48F2BE02-2E09-4D35-A8AA-4E997CC42BB2}" destId="{4BF45BF8-86EB-44D5-8880-68765C96AA58}" srcOrd="0" destOrd="0" presId="urn:microsoft.com/office/officeart/2005/8/layout/hierarchy4"/>
    <dgm:cxn modelId="{99263ED2-AF9B-4366-9748-BC407EA27648}" type="presOf" srcId="{AAE8FDB2-F09C-4623-8D33-52DE9B08B2C4}" destId="{53BC2F75-986E-4119-B243-12E17C7ED4C7}" srcOrd="0" destOrd="0" presId="urn:microsoft.com/office/officeart/2005/8/layout/hierarchy4"/>
    <dgm:cxn modelId="{17842C81-1F6F-457F-9C31-B4D433A922F4}" srcId="{48F2BE02-2E09-4D35-A8AA-4E997CC42BB2}" destId="{AAE8FDB2-F09C-4623-8D33-52DE9B08B2C4}" srcOrd="0" destOrd="0" parTransId="{15A48DAF-7E26-42A8-BF86-1D692D5121FE}" sibTransId="{AAA01F0A-EF8D-4AC5-99B3-66536CEFFEF5}"/>
    <dgm:cxn modelId="{85A4E38B-0D22-4308-AD9E-E1CB3716083B}" type="presParOf" srcId="{4BF45BF8-86EB-44D5-8880-68765C96AA58}" destId="{BD60ED7D-A271-41ED-B76C-E6743071E0F7}" srcOrd="0" destOrd="0" presId="urn:microsoft.com/office/officeart/2005/8/layout/hierarchy4"/>
    <dgm:cxn modelId="{0490FA65-9CC1-42FD-8ED1-5763514FBE55}" type="presParOf" srcId="{BD60ED7D-A271-41ED-B76C-E6743071E0F7}" destId="{53BC2F75-986E-4119-B243-12E17C7ED4C7}" srcOrd="0" destOrd="0" presId="urn:microsoft.com/office/officeart/2005/8/layout/hierarchy4"/>
    <dgm:cxn modelId="{DFC2E287-69F0-4837-A58F-DAA017562091}" type="presParOf" srcId="{BD60ED7D-A271-41ED-B76C-E6743071E0F7}" destId="{A0F21522-3E1E-4DB6-98A9-DC05F07E7A6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4FED1-E9B1-450A-A5F7-978652E3577E}" type="doc">
      <dgm:prSet loTypeId="urn:microsoft.com/office/officeart/2005/8/layout/process2" loCatId="process" qsTypeId="urn:microsoft.com/office/officeart/2005/8/quickstyle/simple1" qsCatId="simple" csTypeId="urn:microsoft.com/office/officeart/2005/8/colors/accent6_4" csCatId="accent6" phldr="1"/>
      <dgm:spPr/>
    </dgm:pt>
    <dgm:pt modelId="{083D4DB8-0C41-4821-A385-D6D0AC89B34F}">
      <dgm:prSet phldrT="[Текст]" custT="1"/>
      <dgm:spPr/>
      <dgm:t>
        <a:bodyPr/>
        <a:lstStyle/>
        <a:p>
          <a:r>
            <a:rPr lang="ru-RU" sz="2800" b="1" i="0" dirty="0" smtClean="0">
              <a:latin typeface="Book Antiqua" pitchFamily="18" charset="0"/>
            </a:rPr>
            <a:t>Совместная деятельность учителя и учащихся по развитию познавательных и творческих способностей с помощью исследовательского эксперимента</a:t>
          </a:r>
          <a:endParaRPr lang="ru-RU" sz="2800" b="1" i="0" dirty="0">
            <a:latin typeface="Book Antiqua" pitchFamily="18" charset="0"/>
          </a:endParaRPr>
        </a:p>
      </dgm:t>
    </dgm:pt>
    <dgm:pt modelId="{34C3647F-A6B4-4798-94E5-84A77CB6E130}" type="parTrans" cxnId="{6C9E044C-A754-40C7-843F-D5A042284FBE}">
      <dgm:prSet/>
      <dgm:spPr/>
      <dgm:t>
        <a:bodyPr/>
        <a:lstStyle/>
        <a:p>
          <a:endParaRPr lang="ru-RU"/>
        </a:p>
      </dgm:t>
    </dgm:pt>
    <dgm:pt modelId="{B2933395-0BFB-4294-B88E-8209D1D861C4}" type="sibTrans" cxnId="{6C9E044C-A754-40C7-843F-D5A042284FBE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165ED880-22D1-4198-979E-E5F45109F7FB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C00000"/>
              </a:solidFill>
              <a:latin typeface="Book Antiqua" pitchFamily="18" charset="0"/>
            </a:rPr>
            <a:t>ОБРАЗОВАТЕЛЬНЫЕ  РЕЗУЛЬТАТЫ, ОТВЕЧАЮЩИЕ  НОВЫМ  ЦЕЛЯМ  И ЦЕННОСТЯМ  СИСТЕМЫ ОБРАЗОВАНИЯ</a:t>
          </a:r>
          <a:endParaRPr lang="ru-RU" sz="2800" b="1" i="1" dirty="0">
            <a:solidFill>
              <a:srgbClr val="C00000"/>
            </a:solidFill>
            <a:latin typeface="Book Antiqua" pitchFamily="18" charset="0"/>
          </a:endParaRPr>
        </a:p>
      </dgm:t>
    </dgm:pt>
    <dgm:pt modelId="{1ECCBAF8-7E20-4588-B9A8-6343F4CC270A}" type="parTrans" cxnId="{16A24950-3F64-4AC9-93BF-715950331939}">
      <dgm:prSet/>
      <dgm:spPr/>
      <dgm:t>
        <a:bodyPr/>
        <a:lstStyle/>
        <a:p>
          <a:endParaRPr lang="ru-RU"/>
        </a:p>
      </dgm:t>
    </dgm:pt>
    <dgm:pt modelId="{0246C7B6-25AE-4171-ADCF-611456D88741}" type="sibTrans" cxnId="{16A24950-3F64-4AC9-93BF-715950331939}">
      <dgm:prSet/>
      <dgm:spPr/>
      <dgm:t>
        <a:bodyPr/>
        <a:lstStyle/>
        <a:p>
          <a:endParaRPr lang="ru-RU"/>
        </a:p>
      </dgm:t>
    </dgm:pt>
    <dgm:pt modelId="{36CD1A77-A61D-4EC2-AF83-C603174FF3F9}" type="pres">
      <dgm:prSet presAssocID="{E9A4FED1-E9B1-450A-A5F7-978652E3577E}" presName="linearFlow" presStyleCnt="0">
        <dgm:presLayoutVars>
          <dgm:resizeHandles val="exact"/>
        </dgm:presLayoutVars>
      </dgm:prSet>
      <dgm:spPr/>
    </dgm:pt>
    <dgm:pt modelId="{C4833898-79EB-4FA9-A46B-5CED17CE1ACC}" type="pres">
      <dgm:prSet presAssocID="{083D4DB8-0C41-4821-A385-D6D0AC89B34F}" presName="node" presStyleLbl="node1" presStyleIdx="0" presStyleCnt="2" custScaleX="404203" custScaleY="94176" custLinFactY="-10862" custLinFactNeighborX="-425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BFC35-C1A0-473F-848E-EBCAF4D7B1C2}" type="pres">
      <dgm:prSet presAssocID="{B2933395-0BFB-4294-B88E-8209D1D861C4}" presName="sibTrans" presStyleLbl="sibTrans2D1" presStyleIdx="0" presStyleCnt="1" custScaleX="149375" custScaleY="364260" custLinFactNeighborX="0" custLinFactNeighborY="-9193"/>
      <dgm:spPr/>
      <dgm:t>
        <a:bodyPr/>
        <a:lstStyle/>
        <a:p>
          <a:endParaRPr lang="ru-RU"/>
        </a:p>
      </dgm:t>
    </dgm:pt>
    <dgm:pt modelId="{3BD67246-9408-49DC-864A-8506FDDD6877}" type="pres">
      <dgm:prSet presAssocID="{B2933395-0BFB-4294-B88E-8209D1D861C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65FB2A72-C2B8-46AB-A75C-41A118661B59}" type="pres">
      <dgm:prSet presAssocID="{165ED880-22D1-4198-979E-E5F45109F7FB}" presName="node" presStyleLbl="node1" presStyleIdx="1" presStyleCnt="2" custScaleX="404203" custScaleY="74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1A5558-C383-43AD-9225-5D683F173E1E}" type="presOf" srcId="{165ED880-22D1-4198-979E-E5F45109F7FB}" destId="{65FB2A72-C2B8-46AB-A75C-41A118661B59}" srcOrd="0" destOrd="0" presId="urn:microsoft.com/office/officeart/2005/8/layout/process2"/>
    <dgm:cxn modelId="{491B8BE6-286A-4BC3-A420-ED003980D437}" type="presOf" srcId="{B2933395-0BFB-4294-B88E-8209D1D861C4}" destId="{3BD67246-9408-49DC-864A-8506FDDD6877}" srcOrd="1" destOrd="0" presId="urn:microsoft.com/office/officeart/2005/8/layout/process2"/>
    <dgm:cxn modelId="{16A24950-3F64-4AC9-93BF-715950331939}" srcId="{E9A4FED1-E9B1-450A-A5F7-978652E3577E}" destId="{165ED880-22D1-4198-979E-E5F45109F7FB}" srcOrd="1" destOrd="0" parTransId="{1ECCBAF8-7E20-4588-B9A8-6343F4CC270A}" sibTransId="{0246C7B6-25AE-4171-ADCF-611456D88741}"/>
    <dgm:cxn modelId="{DC15017C-22EB-40C7-BF69-72458255C52E}" type="presOf" srcId="{B2933395-0BFB-4294-B88E-8209D1D861C4}" destId="{DA4BFC35-C1A0-473F-848E-EBCAF4D7B1C2}" srcOrd="0" destOrd="0" presId="urn:microsoft.com/office/officeart/2005/8/layout/process2"/>
    <dgm:cxn modelId="{6C9E044C-A754-40C7-843F-D5A042284FBE}" srcId="{E9A4FED1-E9B1-450A-A5F7-978652E3577E}" destId="{083D4DB8-0C41-4821-A385-D6D0AC89B34F}" srcOrd="0" destOrd="0" parTransId="{34C3647F-A6B4-4798-94E5-84A77CB6E130}" sibTransId="{B2933395-0BFB-4294-B88E-8209D1D861C4}"/>
    <dgm:cxn modelId="{2D4BBC88-5073-47FC-9EA1-5D444A19B1BB}" type="presOf" srcId="{083D4DB8-0C41-4821-A385-D6D0AC89B34F}" destId="{C4833898-79EB-4FA9-A46B-5CED17CE1ACC}" srcOrd="0" destOrd="0" presId="urn:microsoft.com/office/officeart/2005/8/layout/process2"/>
    <dgm:cxn modelId="{5B33E4A8-3818-4EE2-AE99-28E0F7C4B08E}" type="presOf" srcId="{E9A4FED1-E9B1-450A-A5F7-978652E3577E}" destId="{36CD1A77-A61D-4EC2-AF83-C603174FF3F9}" srcOrd="0" destOrd="0" presId="urn:microsoft.com/office/officeart/2005/8/layout/process2"/>
    <dgm:cxn modelId="{70FA3135-DD52-45AC-B946-27DCE64ACEEC}" type="presParOf" srcId="{36CD1A77-A61D-4EC2-AF83-C603174FF3F9}" destId="{C4833898-79EB-4FA9-A46B-5CED17CE1ACC}" srcOrd="0" destOrd="0" presId="urn:microsoft.com/office/officeart/2005/8/layout/process2"/>
    <dgm:cxn modelId="{0389C544-B966-441D-9E11-4D1E0C67162B}" type="presParOf" srcId="{36CD1A77-A61D-4EC2-AF83-C603174FF3F9}" destId="{DA4BFC35-C1A0-473F-848E-EBCAF4D7B1C2}" srcOrd="1" destOrd="0" presId="urn:microsoft.com/office/officeart/2005/8/layout/process2"/>
    <dgm:cxn modelId="{EB4BBBC1-2890-472D-8C53-1A51E33894E0}" type="presParOf" srcId="{DA4BFC35-C1A0-473F-848E-EBCAF4D7B1C2}" destId="{3BD67246-9408-49DC-864A-8506FDDD6877}" srcOrd="0" destOrd="0" presId="urn:microsoft.com/office/officeart/2005/8/layout/process2"/>
    <dgm:cxn modelId="{BD9759F4-8A33-4FF5-80C2-83B4C7F17400}" type="presParOf" srcId="{36CD1A77-A61D-4EC2-AF83-C603174FF3F9}" destId="{65FB2A72-C2B8-46AB-A75C-41A118661B59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A8876-A163-47A9-B016-620BF44E7F4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A47C44C7-2E14-40FC-9CFD-1B83C879F0C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r"/>
          <a:r>
            <a:rPr lang="ru-RU" sz="2800" b="1" dirty="0" smtClean="0">
              <a:solidFill>
                <a:srgbClr val="002060"/>
              </a:solidFill>
              <a:latin typeface="Cambria" pitchFamily="18" charset="0"/>
            </a:rPr>
            <a:t>Снижение интереса к учебе</a:t>
          </a:r>
          <a:endParaRPr lang="ru-RU" sz="2800" b="1" dirty="0">
            <a:solidFill>
              <a:srgbClr val="002060"/>
            </a:solidFill>
            <a:latin typeface="Cambria" pitchFamily="18" charset="0"/>
          </a:endParaRPr>
        </a:p>
      </dgm:t>
    </dgm:pt>
    <dgm:pt modelId="{0B91C415-E08A-4546-8D18-79698C41C2B6}" type="parTrans" cxnId="{4A6724B3-12DB-41BD-9970-7D276E631FDA}">
      <dgm:prSet/>
      <dgm:spPr/>
      <dgm:t>
        <a:bodyPr/>
        <a:lstStyle/>
        <a:p>
          <a:endParaRPr lang="ru-RU"/>
        </a:p>
      </dgm:t>
    </dgm:pt>
    <dgm:pt modelId="{9C0EA8BB-7CA1-4096-8EFC-BFACBF38F556}" type="sibTrans" cxnId="{4A6724B3-12DB-41BD-9970-7D276E631FDA}">
      <dgm:prSet/>
      <dgm:spPr/>
      <dgm:t>
        <a:bodyPr/>
        <a:lstStyle/>
        <a:p>
          <a:endParaRPr lang="ru-RU"/>
        </a:p>
      </dgm:t>
    </dgm:pt>
    <dgm:pt modelId="{0C00101E-9E50-470F-8BC2-407C375E1AD8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r"/>
          <a:r>
            <a:rPr lang="ru-RU" sz="2800" b="1" dirty="0" smtClean="0">
              <a:latin typeface="Cambria" pitchFamily="18" charset="0"/>
            </a:rPr>
            <a:t>        </a:t>
          </a:r>
          <a:r>
            <a:rPr lang="ru-RU" sz="2800" b="1" dirty="0" smtClean="0">
              <a:solidFill>
                <a:srgbClr val="002060"/>
              </a:solidFill>
              <a:latin typeface="Cambria" pitchFamily="18" charset="0"/>
            </a:rPr>
            <a:t>Пассивное поведение в нестандартных ситуациях</a:t>
          </a:r>
          <a:endParaRPr lang="ru-RU" sz="2800" b="1" dirty="0">
            <a:solidFill>
              <a:srgbClr val="002060"/>
            </a:solidFill>
            <a:latin typeface="Cambria" pitchFamily="18" charset="0"/>
          </a:endParaRPr>
        </a:p>
      </dgm:t>
    </dgm:pt>
    <dgm:pt modelId="{5635659F-9F50-4868-A2BC-639ACBC08173}" type="parTrans" cxnId="{4DC505A9-3EAF-48A6-BB3E-EE497C88AA7B}">
      <dgm:prSet/>
      <dgm:spPr/>
      <dgm:t>
        <a:bodyPr/>
        <a:lstStyle/>
        <a:p>
          <a:endParaRPr lang="ru-RU"/>
        </a:p>
      </dgm:t>
    </dgm:pt>
    <dgm:pt modelId="{EAF69F4B-3C04-4A3B-9A90-D316171D53A1}" type="sibTrans" cxnId="{4DC505A9-3EAF-48A6-BB3E-EE497C88AA7B}">
      <dgm:prSet/>
      <dgm:spPr/>
      <dgm:t>
        <a:bodyPr/>
        <a:lstStyle/>
        <a:p>
          <a:endParaRPr lang="ru-RU"/>
        </a:p>
      </dgm:t>
    </dgm:pt>
    <dgm:pt modelId="{F6D16486-93C1-491F-8D65-6FFB6961DA5A}" type="pres">
      <dgm:prSet presAssocID="{4D9A8876-A163-47A9-B016-620BF44E7F4B}" presName="linearFlow" presStyleCnt="0">
        <dgm:presLayoutVars>
          <dgm:dir/>
          <dgm:resizeHandles val="exact"/>
        </dgm:presLayoutVars>
      </dgm:prSet>
      <dgm:spPr/>
    </dgm:pt>
    <dgm:pt modelId="{792F3D43-113B-4D73-8B0F-B75F76366DFA}" type="pres">
      <dgm:prSet presAssocID="{A47C44C7-2E14-40FC-9CFD-1B83C879F0CB}" presName="composite" presStyleCnt="0"/>
      <dgm:spPr/>
    </dgm:pt>
    <dgm:pt modelId="{74E907D0-8038-4894-9C61-2762FD098D74}" type="pres">
      <dgm:prSet presAssocID="{A47C44C7-2E14-40FC-9CFD-1B83C879F0CB}" presName="imgShp" presStyleLbl="fgImgPlace1" presStyleIdx="0" presStyleCnt="2" custLinFactNeighborX="-7482" custLinFactNeighborY="-1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75541B0-14E1-40F2-AED6-4B8A41F3D4A0}" type="pres">
      <dgm:prSet presAssocID="{A47C44C7-2E14-40FC-9CFD-1B83C879F0CB}" presName="txShp" presStyleLbl="node1" presStyleIdx="0" presStyleCnt="2" custScaleX="150376" custLinFactNeighborX="-731" custLinFactNeighborY="-3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72B7B-8482-4EC8-B4CD-18A73811855D}" type="pres">
      <dgm:prSet presAssocID="{9C0EA8BB-7CA1-4096-8EFC-BFACBF38F556}" presName="spacing" presStyleCnt="0"/>
      <dgm:spPr/>
    </dgm:pt>
    <dgm:pt modelId="{FA605FD9-1681-4ECB-95F6-A2B34B59A64F}" type="pres">
      <dgm:prSet presAssocID="{0C00101E-9E50-470F-8BC2-407C375E1AD8}" presName="composite" presStyleCnt="0"/>
      <dgm:spPr/>
    </dgm:pt>
    <dgm:pt modelId="{147B5EA0-EBF8-4A2E-8F1A-86A93A084D07}" type="pres">
      <dgm:prSet presAssocID="{0C00101E-9E50-470F-8BC2-407C375E1AD8}" presName="imgShp" presStyleLbl="fgImgPlace1" presStyleIdx="1" presStyleCnt="2" custLinFactNeighborX="-7482" custLinFactNeighborY="-154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26163AB-356E-4459-9313-FABC13E4ED06}" type="pres">
      <dgm:prSet presAssocID="{0C00101E-9E50-470F-8BC2-407C375E1AD8}" presName="txShp" presStyleLbl="node1" presStyleIdx="1" presStyleCnt="2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DF0B-11B1-4A7E-A8F4-B8D590F4E990}" type="presOf" srcId="{A47C44C7-2E14-40FC-9CFD-1B83C879F0CB}" destId="{E75541B0-14E1-40F2-AED6-4B8A41F3D4A0}" srcOrd="0" destOrd="0" presId="urn:microsoft.com/office/officeart/2005/8/layout/vList3#1"/>
    <dgm:cxn modelId="{A9DA9273-5498-448A-A8AE-B7B3CC334205}" type="presOf" srcId="{0C00101E-9E50-470F-8BC2-407C375E1AD8}" destId="{426163AB-356E-4459-9313-FABC13E4ED06}" srcOrd="0" destOrd="0" presId="urn:microsoft.com/office/officeart/2005/8/layout/vList3#1"/>
    <dgm:cxn modelId="{63E4F023-1800-4B3A-8D70-FF6D4A901A63}" type="presOf" srcId="{4D9A8876-A163-47A9-B016-620BF44E7F4B}" destId="{F6D16486-93C1-491F-8D65-6FFB6961DA5A}" srcOrd="0" destOrd="0" presId="urn:microsoft.com/office/officeart/2005/8/layout/vList3#1"/>
    <dgm:cxn modelId="{4A6724B3-12DB-41BD-9970-7D276E631FDA}" srcId="{4D9A8876-A163-47A9-B016-620BF44E7F4B}" destId="{A47C44C7-2E14-40FC-9CFD-1B83C879F0CB}" srcOrd="0" destOrd="0" parTransId="{0B91C415-E08A-4546-8D18-79698C41C2B6}" sibTransId="{9C0EA8BB-7CA1-4096-8EFC-BFACBF38F556}"/>
    <dgm:cxn modelId="{4DC505A9-3EAF-48A6-BB3E-EE497C88AA7B}" srcId="{4D9A8876-A163-47A9-B016-620BF44E7F4B}" destId="{0C00101E-9E50-470F-8BC2-407C375E1AD8}" srcOrd="1" destOrd="0" parTransId="{5635659F-9F50-4868-A2BC-639ACBC08173}" sibTransId="{EAF69F4B-3C04-4A3B-9A90-D316171D53A1}"/>
    <dgm:cxn modelId="{265DD2AC-2EF0-4DF6-A263-D8AEFF6AA019}" type="presParOf" srcId="{F6D16486-93C1-491F-8D65-6FFB6961DA5A}" destId="{792F3D43-113B-4D73-8B0F-B75F76366DFA}" srcOrd="0" destOrd="0" presId="urn:microsoft.com/office/officeart/2005/8/layout/vList3#1"/>
    <dgm:cxn modelId="{1A52072E-D593-4663-8CA2-9823E1037C67}" type="presParOf" srcId="{792F3D43-113B-4D73-8B0F-B75F76366DFA}" destId="{74E907D0-8038-4894-9C61-2762FD098D74}" srcOrd="0" destOrd="0" presId="urn:microsoft.com/office/officeart/2005/8/layout/vList3#1"/>
    <dgm:cxn modelId="{C59D096C-59FC-4151-B88D-A93543FD312D}" type="presParOf" srcId="{792F3D43-113B-4D73-8B0F-B75F76366DFA}" destId="{E75541B0-14E1-40F2-AED6-4B8A41F3D4A0}" srcOrd="1" destOrd="0" presId="urn:microsoft.com/office/officeart/2005/8/layout/vList3#1"/>
    <dgm:cxn modelId="{31ED4EB2-17C7-4457-B4FB-D78BB3C6BDA8}" type="presParOf" srcId="{F6D16486-93C1-491F-8D65-6FFB6961DA5A}" destId="{7EE72B7B-8482-4EC8-B4CD-18A73811855D}" srcOrd="1" destOrd="0" presId="urn:microsoft.com/office/officeart/2005/8/layout/vList3#1"/>
    <dgm:cxn modelId="{E778ED0F-867A-461F-BFAD-803F49412262}" type="presParOf" srcId="{F6D16486-93C1-491F-8D65-6FFB6961DA5A}" destId="{FA605FD9-1681-4ECB-95F6-A2B34B59A64F}" srcOrd="2" destOrd="0" presId="urn:microsoft.com/office/officeart/2005/8/layout/vList3#1"/>
    <dgm:cxn modelId="{1D8AD0A3-1C0C-4352-8101-D93F0E639C71}" type="presParOf" srcId="{FA605FD9-1681-4ECB-95F6-A2B34B59A64F}" destId="{147B5EA0-EBF8-4A2E-8F1A-86A93A084D07}" srcOrd="0" destOrd="0" presId="urn:microsoft.com/office/officeart/2005/8/layout/vList3#1"/>
    <dgm:cxn modelId="{8F41BC64-1470-464E-92B9-7FBA0884CDD5}" type="presParOf" srcId="{FA605FD9-1681-4ECB-95F6-A2B34B59A64F}" destId="{426163AB-356E-4459-9313-FABC13E4ED0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F1E404-45BA-4115-8A7A-25A2650D122F}" type="doc">
      <dgm:prSet loTypeId="urn:microsoft.com/office/officeart/2005/8/layout/chevron2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515B788-D069-465F-9B41-024B4E9FE9C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7073311-6547-4EE3-B614-BCF09CF7F2D3}" type="parTrans" cxnId="{B1672B0B-11FC-497F-B4F4-25A218B852C0}">
      <dgm:prSet/>
      <dgm:spPr/>
      <dgm:t>
        <a:bodyPr/>
        <a:lstStyle/>
        <a:p>
          <a:endParaRPr lang="ru-RU"/>
        </a:p>
      </dgm:t>
    </dgm:pt>
    <dgm:pt modelId="{2ABB0CE5-1B43-4B2E-BCBF-4236B42D7C91}" type="sibTrans" cxnId="{B1672B0B-11FC-497F-B4F4-25A218B852C0}">
      <dgm:prSet/>
      <dgm:spPr/>
      <dgm:t>
        <a:bodyPr/>
        <a:lstStyle/>
        <a:p>
          <a:endParaRPr lang="ru-RU"/>
        </a:p>
      </dgm:t>
    </dgm:pt>
    <dgm:pt modelId="{DB9532C9-0950-4C85-BA6D-EAEEB003943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Научность и доступность</a:t>
          </a:r>
          <a:endParaRPr lang="ru-RU" dirty="0">
            <a:solidFill>
              <a:srgbClr val="002060"/>
            </a:solidFill>
          </a:endParaRPr>
        </a:p>
      </dgm:t>
    </dgm:pt>
    <dgm:pt modelId="{388B33BC-EABA-4E85-98CB-FE00143857E0}" type="parTrans" cxnId="{7BBECEB5-775E-473C-BEC7-D8D5F45A3C64}">
      <dgm:prSet/>
      <dgm:spPr/>
      <dgm:t>
        <a:bodyPr/>
        <a:lstStyle/>
        <a:p>
          <a:endParaRPr lang="ru-RU"/>
        </a:p>
      </dgm:t>
    </dgm:pt>
    <dgm:pt modelId="{E837D059-1D37-4153-A9C9-DDE3FA9F06ED}" type="sibTrans" cxnId="{7BBECEB5-775E-473C-BEC7-D8D5F45A3C64}">
      <dgm:prSet/>
      <dgm:spPr/>
      <dgm:t>
        <a:bodyPr/>
        <a:lstStyle/>
        <a:p>
          <a:endParaRPr lang="ru-RU"/>
        </a:p>
      </dgm:t>
    </dgm:pt>
    <dgm:pt modelId="{6EE7DC7A-BA38-4C58-BE87-F0274EC90C5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502FA725-25C0-45B9-9188-D9A317EB40A3}" type="parTrans" cxnId="{2BFE7E9C-5602-47A1-880E-4F43B91946B6}">
      <dgm:prSet/>
      <dgm:spPr/>
      <dgm:t>
        <a:bodyPr/>
        <a:lstStyle/>
        <a:p>
          <a:endParaRPr lang="ru-RU"/>
        </a:p>
      </dgm:t>
    </dgm:pt>
    <dgm:pt modelId="{E89DDC28-1AF1-4EAB-B991-CD7170D3BD6A}" type="sibTrans" cxnId="{2BFE7E9C-5602-47A1-880E-4F43B91946B6}">
      <dgm:prSet/>
      <dgm:spPr/>
      <dgm:t>
        <a:bodyPr/>
        <a:lstStyle/>
        <a:p>
          <a:endParaRPr lang="ru-RU"/>
        </a:p>
      </dgm:t>
    </dgm:pt>
    <dgm:pt modelId="{7F5055F2-9CDE-4316-9718-D674D680ADA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Систематичность</a:t>
          </a:r>
          <a:endParaRPr lang="ru-RU" dirty="0">
            <a:solidFill>
              <a:srgbClr val="002060"/>
            </a:solidFill>
          </a:endParaRPr>
        </a:p>
      </dgm:t>
    </dgm:pt>
    <dgm:pt modelId="{C4AA979E-19F8-434F-9945-E46E83446988}" type="parTrans" cxnId="{19337E63-2F50-424C-9CAD-CE372B8B04A0}">
      <dgm:prSet/>
      <dgm:spPr/>
      <dgm:t>
        <a:bodyPr/>
        <a:lstStyle/>
        <a:p>
          <a:endParaRPr lang="ru-RU"/>
        </a:p>
      </dgm:t>
    </dgm:pt>
    <dgm:pt modelId="{47DAF518-852D-4E50-8797-351DA6BC1B3E}" type="sibTrans" cxnId="{19337E63-2F50-424C-9CAD-CE372B8B04A0}">
      <dgm:prSet/>
      <dgm:spPr/>
      <dgm:t>
        <a:bodyPr/>
        <a:lstStyle/>
        <a:p>
          <a:endParaRPr lang="ru-RU"/>
        </a:p>
      </dgm:t>
    </dgm:pt>
    <dgm:pt modelId="{C6F1D660-D57F-43C0-93E0-1F73416045F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B2C4EC2-1250-4F03-808F-FEC57CD4CFF6}" type="parTrans" cxnId="{CECEA7C9-1C48-4C39-8FF0-12D809D56272}">
      <dgm:prSet/>
      <dgm:spPr/>
      <dgm:t>
        <a:bodyPr/>
        <a:lstStyle/>
        <a:p>
          <a:endParaRPr lang="ru-RU"/>
        </a:p>
      </dgm:t>
    </dgm:pt>
    <dgm:pt modelId="{83BE521B-C574-4A31-BA7A-3EA1BDCF7AC7}" type="sibTrans" cxnId="{CECEA7C9-1C48-4C39-8FF0-12D809D56272}">
      <dgm:prSet/>
      <dgm:spPr/>
      <dgm:t>
        <a:bodyPr/>
        <a:lstStyle/>
        <a:p>
          <a:endParaRPr lang="ru-RU"/>
        </a:p>
      </dgm:t>
    </dgm:pt>
    <dgm:pt modelId="{B411AA00-44ED-441D-B877-A39D74EF29E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Наглядность и обоснованность</a:t>
          </a:r>
          <a:endParaRPr lang="ru-RU" dirty="0">
            <a:solidFill>
              <a:srgbClr val="002060"/>
            </a:solidFill>
          </a:endParaRPr>
        </a:p>
      </dgm:t>
    </dgm:pt>
    <dgm:pt modelId="{BDA9FACB-76D7-409C-806B-87D19830A810}" type="parTrans" cxnId="{A12BE230-26ED-48FF-B947-3E89B87A60D3}">
      <dgm:prSet/>
      <dgm:spPr/>
      <dgm:t>
        <a:bodyPr/>
        <a:lstStyle/>
        <a:p>
          <a:endParaRPr lang="ru-RU"/>
        </a:p>
      </dgm:t>
    </dgm:pt>
    <dgm:pt modelId="{CDF3478E-9587-4096-A681-3832239675A0}" type="sibTrans" cxnId="{A12BE230-26ED-48FF-B947-3E89B87A60D3}">
      <dgm:prSet/>
      <dgm:spPr/>
      <dgm:t>
        <a:bodyPr/>
        <a:lstStyle/>
        <a:p>
          <a:endParaRPr lang="ru-RU"/>
        </a:p>
      </dgm:t>
    </dgm:pt>
    <dgm:pt modelId="{310B6FCA-0B75-4E5A-9910-DAD60B105A7F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65CA9AB-01DF-4970-BB4D-B0ACD1687AD6}" type="parTrans" cxnId="{3970A43C-6B59-439B-BC35-5DCCF99C3DB3}">
      <dgm:prSet/>
      <dgm:spPr/>
      <dgm:t>
        <a:bodyPr/>
        <a:lstStyle/>
        <a:p>
          <a:endParaRPr lang="ru-RU"/>
        </a:p>
      </dgm:t>
    </dgm:pt>
    <dgm:pt modelId="{44A3D8DC-1FA2-4D21-B0CB-A39A3F506AA3}" type="sibTrans" cxnId="{3970A43C-6B59-439B-BC35-5DCCF99C3DB3}">
      <dgm:prSet/>
      <dgm:spPr/>
      <dgm:t>
        <a:bodyPr/>
        <a:lstStyle/>
        <a:p>
          <a:endParaRPr lang="ru-RU"/>
        </a:p>
      </dgm:t>
    </dgm:pt>
    <dgm:pt modelId="{68984DA0-2932-4DB8-B445-4FDB1330FCB2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Связь теории с практикой</a:t>
          </a:r>
          <a:endParaRPr lang="ru-RU" dirty="0">
            <a:solidFill>
              <a:srgbClr val="002060"/>
            </a:solidFill>
          </a:endParaRPr>
        </a:p>
      </dgm:t>
    </dgm:pt>
    <dgm:pt modelId="{19742A28-EFB1-47E2-A5E6-ECDB0691F456}" type="parTrans" cxnId="{0C2371B3-F3D1-4621-B533-F1C2DB47E5C1}">
      <dgm:prSet/>
      <dgm:spPr/>
      <dgm:t>
        <a:bodyPr/>
        <a:lstStyle/>
        <a:p>
          <a:endParaRPr lang="ru-RU"/>
        </a:p>
      </dgm:t>
    </dgm:pt>
    <dgm:pt modelId="{730D6566-AA5B-42D5-9ACE-2331610ECD3C}" type="sibTrans" cxnId="{0C2371B3-F3D1-4621-B533-F1C2DB47E5C1}">
      <dgm:prSet/>
      <dgm:spPr/>
      <dgm:t>
        <a:bodyPr/>
        <a:lstStyle/>
        <a:p>
          <a:endParaRPr lang="ru-RU"/>
        </a:p>
      </dgm:t>
    </dgm:pt>
    <dgm:pt modelId="{5075F129-2F28-40BF-9FAE-5DF1DCB61FDB}" type="pres">
      <dgm:prSet presAssocID="{1BF1E404-45BA-4115-8A7A-25A2650D12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D2245F-FE8D-4990-82A2-DECBC7FEF307}" type="pres">
      <dgm:prSet presAssocID="{D515B788-D069-465F-9B41-024B4E9FE9C1}" presName="composite" presStyleCnt="0"/>
      <dgm:spPr/>
      <dgm:t>
        <a:bodyPr/>
        <a:lstStyle/>
        <a:p>
          <a:endParaRPr lang="ru-RU"/>
        </a:p>
      </dgm:t>
    </dgm:pt>
    <dgm:pt modelId="{1157E3E7-36C4-42E6-9310-62BB673A2EEC}" type="pres">
      <dgm:prSet presAssocID="{D515B788-D069-465F-9B41-024B4E9FE9C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D3C6D-E0A9-4404-972D-B75CE5DCE942}" type="pres">
      <dgm:prSet presAssocID="{D515B788-D069-465F-9B41-024B4E9FE9C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33840-BAAF-4B3F-9B0C-11F38EA3320A}" type="pres">
      <dgm:prSet presAssocID="{2ABB0CE5-1B43-4B2E-BCBF-4236B42D7C91}" presName="sp" presStyleCnt="0"/>
      <dgm:spPr/>
      <dgm:t>
        <a:bodyPr/>
        <a:lstStyle/>
        <a:p>
          <a:endParaRPr lang="ru-RU"/>
        </a:p>
      </dgm:t>
    </dgm:pt>
    <dgm:pt modelId="{7C80104A-5004-45AC-A42F-8376C4354C66}" type="pres">
      <dgm:prSet presAssocID="{6EE7DC7A-BA38-4C58-BE87-F0274EC90C51}" presName="composite" presStyleCnt="0"/>
      <dgm:spPr/>
      <dgm:t>
        <a:bodyPr/>
        <a:lstStyle/>
        <a:p>
          <a:endParaRPr lang="ru-RU"/>
        </a:p>
      </dgm:t>
    </dgm:pt>
    <dgm:pt modelId="{30F592BE-89E6-4002-AE01-C806701807EA}" type="pres">
      <dgm:prSet presAssocID="{6EE7DC7A-BA38-4C58-BE87-F0274EC90C5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4EFD1-FEFD-4C2D-8D15-7611251FE71C}" type="pres">
      <dgm:prSet presAssocID="{6EE7DC7A-BA38-4C58-BE87-F0274EC90C51}" presName="descendantText" presStyleLbl="alignAcc1" presStyleIdx="1" presStyleCnt="4" custLinFactNeighborX="-964" custLinFactNeighborY="-6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68D8B-5B5F-4FE1-9E64-C7712A94D15A}" type="pres">
      <dgm:prSet presAssocID="{E89DDC28-1AF1-4EAB-B991-CD7170D3BD6A}" presName="sp" presStyleCnt="0"/>
      <dgm:spPr/>
      <dgm:t>
        <a:bodyPr/>
        <a:lstStyle/>
        <a:p>
          <a:endParaRPr lang="ru-RU"/>
        </a:p>
      </dgm:t>
    </dgm:pt>
    <dgm:pt modelId="{F6CE7AA8-D0DF-4816-819C-BDBEF165DBC6}" type="pres">
      <dgm:prSet presAssocID="{C6F1D660-D57F-43C0-93E0-1F73416045FF}" presName="composite" presStyleCnt="0"/>
      <dgm:spPr/>
      <dgm:t>
        <a:bodyPr/>
        <a:lstStyle/>
        <a:p>
          <a:endParaRPr lang="ru-RU"/>
        </a:p>
      </dgm:t>
    </dgm:pt>
    <dgm:pt modelId="{B7F23D2A-2C92-4040-8D8B-937B84928450}" type="pres">
      <dgm:prSet presAssocID="{C6F1D660-D57F-43C0-93E0-1F73416045FF}" presName="parentText" presStyleLbl="alignNode1" presStyleIdx="2" presStyleCnt="4" custLinFactNeighborX="-2294" custLinFactNeighborY="16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FB885-4078-404D-BF03-1710D91F6AA5}" type="pres">
      <dgm:prSet presAssocID="{C6F1D660-D57F-43C0-93E0-1F73416045F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83265-70A2-4278-A91C-D6C49776F519}" type="pres">
      <dgm:prSet presAssocID="{83BE521B-C574-4A31-BA7A-3EA1BDCF7AC7}" presName="sp" presStyleCnt="0"/>
      <dgm:spPr/>
      <dgm:t>
        <a:bodyPr/>
        <a:lstStyle/>
        <a:p>
          <a:endParaRPr lang="ru-RU"/>
        </a:p>
      </dgm:t>
    </dgm:pt>
    <dgm:pt modelId="{DBFD8C86-AC75-4027-9F2F-23BD2BB0472F}" type="pres">
      <dgm:prSet presAssocID="{310B6FCA-0B75-4E5A-9910-DAD60B105A7F}" presName="composite" presStyleCnt="0"/>
      <dgm:spPr/>
      <dgm:t>
        <a:bodyPr/>
        <a:lstStyle/>
        <a:p>
          <a:endParaRPr lang="ru-RU"/>
        </a:p>
      </dgm:t>
    </dgm:pt>
    <dgm:pt modelId="{8A4176E2-A8E6-4433-83D3-5919E901C9CD}" type="pres">
      <dgm:prSet presAssocID="{310B6FCA-0B75-4E5A-9910-DAD60B105A7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F1909-72A8-4D28-A3E0-679A95739A9D}" type="pres">
      <dgm:prSet presAssocID="{310B6FCA-0B75-4E5A-9910-DAD60B105A7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689FD8-6C2D-4A10-BC5D-D8F8FE3D9C64}" type="presOf" srcId="{6EE7DC7A-BA38-4C58-BE87-F0274EC90C51}" destId="{30F592BE-89E6-4002-AE01-C806701807EA}" srcOrd="0" destOrd="0" presId="urn:microsoft.com/office/officeart/2005/8/layout/chevron2"/>
    <dgm:cxn modelId="{BDCD6022-D315-4E72-8FC8-4A7B7CEAC537}" type="presOf" srcId="{DB9532C9-0950-4C85-BA6D-EAEEB0039430}" destId="{DF9D3C6D-E0A9-4404-972D-B75CE5DCE942}" srcOrd="0" destOrd="0" presId="urn:microsoft.com/office/officeart/2005/8/layout/chevron2"/>
    <dgm:cxn modelId="{ED60FD8A-4479-4110-9946-18C9AF8A7C4B}" type="presOf" srcId="{D515B788-D069-465F-9B41-024B4E9FE9C1}" destId="{1157E3E7-36C4-42E6-9310-62BB673A2EEC}" srcOrd="0" destOrd="0" presId="urn:microsoft.com/office/officeart/2005/8/layout/chevron2"/>
    <dgm:cxn modelId="{D3F2D224-DDE2-41E5-9BDC-C768BD6C73D1}" type="presOf" srcId="{310B6FCA-0B75-4E5A-9910-DAD60B105A7F}" destId="{8A4176E2-A8E6-4433-83D3-5919E901C9CD}" srcOrd="0" destOrd="0" presId="urn:microsoft.com/office/officeart/2005/8/layout/chevron2"/>
    <dgm:cxn modelId="{2BFE7E9C-5602-47A1-880E-4F43B91946B6}" srcId="{1BF1E404-45BA-4115-8A7A-25A2650D122F}" destId="{6EE7DC7A-BA38-4C58-BE87-F0274EC90C51}" srcOrd="1" destOrd="0" parTransId="{502FA725-25C0-45B9-9188-D9A317EB40A3}" sibTransId="{E89DDC28-1AF1-4EAB-B991-CD7170D3BD6A}"/>
    <dgm:cxn modelId="{7BBECEB5-775E-473C-BEC7-D8D5F45A3C64}" srcId="{D515B788-D069-465F-9B41-024B4E9FE9C1}" destId="{DB9532C9-0950-4C85-BA6D-EAEEB0039430}" srcOrd="0" destOrd="0" parTransId="{388B33BC-EABA-4E85-98CB-FE00143857E0}" sibTransId="{E837D059-1D37-4153-A9C9-DDE3FA9F06ED}"/>
    <dgm:cxn modelId="{8B2AE2D3-9CD9-4492-94F5-A04A9D94FB87}" type="presOf" srcId="{C6F1D660-D57F-43C0-93E0-1F73416045FF}" destId="{B7F23D2A-2C92-4040-8D8B-937B84928450}" srcOrd="0" destOrd="0" presId="urn:microsoft.com/office/officeart/2005/8/layout/chevron2"/>
    <dgm:cxn modelId="{D94CC904-974D-46AE-BA35-E9A8FEBA3025}" type="presOf" srcId="{B411AA00-44ED-441D-B877-A39D74EF29EE}" destId="{119FB885-4078-404D-BF03-1710D91F6AA5}" srcOrd="0" destOrd="0" presId="urn:microsoft.com/office/officeart/2005/8/layout/chevron2"/>
    <dgm:cxn modelId="{19337E63-2F50-424C-9CAD-CE372B8B04A0}" srcId="{6EE7DC7A-BA38-4C58-BE87-F0274EC90C51}" destId="{7F5055F2-9CDE-4316-9718-D674D680ADAA}" srcOrd="0" destOrd="0" parTransId="{C4AA979E-19F8-434F-9945-E46E83446988}" sibTransId="{47DAF518-852D-4E50-8797-351DA6BC1B3E}"/>
    <dgm:cxn modelId="{3970A43C-6B59-439B-BC35-5DCCF99C3DB3}" srcId="{1BF1E404-45BA-4115-8A7A-25A2650D122F}" destId="{310B6FCA-0B75-4E5A-9910-DAD60B105A7F}" srcOrd="3" destOrd="0" parTransId="{E65CA9AB-01DF-4970-BB4D-B0ACD1687AD6}" sibTransId="{44A3D8DC-1FA2-4D21-B0CB-A39A3F506AA3}"/>
    <dgm:cxn modelId="{A12BE230-26ED-48FF-B947-3E89B87A60D3}" srcId="{C6F1D660-D57F-43C0-93E0-1F73416045FF}" destId="{B411AA00-44ED-441D-B877-A39D74EF29EE}" srcOrd="0" destOrd="0" parTransId="{BDA9FACB-76D7-409C-806B-87D19830A810}" sibTransId="{CDF3478E-9587-4096-A681-3832239675A0}"/>
    <dgm:cxn modelId="{CECEA7C9-1C48-4C39-8FF0-12D809D56272}" srcId="{1BF1E404-45BA-4115-8A7A-25A2650D122F}" destId="{C6F1D660-D57F-43C0-93E0-1F73416045FF}" srcOrd="2" destOrd="0" parTransId="{4B2C4EC2-1250-4F03-808F-FEC57CD4CFF6}" sibTransId="{83BE521B-C574-4A31-BA7A-3EA1BDCF7AC7}"/>
    <dgm:cxn modelId="{B1672B0B-11FC-497F-B4F4-25A218B852C0}" srcId="{1BF1E404-45BA-4115-8A7A-25A2650D122F}" destId="{D515B788-D069-465F-9B41-024B4E9FE9C1}" srcOrd="0" destOrd="0" parTransId="{77073311-6547-4EE3-B614-BCF09CF7F2D3}" sibTransId="{2ABB0CE5-1B43-4B2E-BCBF-4236B42D7C91}"/>
    <dgm:cxn modelId="{3F3FCA33-8038-43AA-BBAC-60474076BDB6}" type="presOf" srcId="{7F5055F2-9CDE-4316-9718-D674D680ADAA}" destId="{E364EFD1-FEFD-4C2D-8D15-7611251FE71C}" srcOrd="0" destOrd="0" presId="urn:microsoft.com/office/officeart/2005/8/layout/chevron2"/>
    <dgm:cxn modelId="{0C2371B3-F3D1-4621-B533-F1C2DB47E5C1}" srcId="{310B6FCA-0B75-4E5A-9910-DAD60B105A7F}" destId="{68984DA0-2932-4DB8-B445-4FDB1330FCB2}" srcOrd="0" destOrd="0" parTransId="{19742A28-EFB1-47E2-A5E6-ECDB0691F456}" sibTransId="{730D6566-AA5B-42D5-9ACE-2331610ECD3C}"/>
    <dgm:cxn modelId="{1AD50B15-C6A3-4AEC-9AA6-6DFABF01902A}" type="presOf" srcId="{1BF1E404-45BA-4115-8A7A-25A2650D122F}" destId="{5075F129-2F28-40BF-9FAE-5DF1DCB61FDB}" srcOrd="0" destOrd="0" presId="urn:microsoft.com/office/officeart/2005/8/layout/chevron2"/>
    <dgm:cxn modelId="{74939752-E6E7-4FE7-848B-F554EF60328C}" type="presOf" srcId="{68984DA0-2932-4DB8-B445-4FDB1330FCB2}" destId="{AA2F1909-72A8-4D28-A3E0-679A95739A9D}" srcOrd="0" destOrd="0" presId="urn:microsoft.com/office/officeart/2005/8/layout/chevron2"/>
    <dgm:cxn modelId="{965CBBA3-B6E2-4C20-90B8-EF85D0F9D31B}" type="presParOf" srcId="{5075F129-2F28-40BF-9FAE-5DF1DCB61FDB}" destId="{88D2245F-FE8D-4990-82A2-DECBC7FEF307}" srcOrd="0" destOrd="0" presId="urn:microsoft.com/office/officeart/2005/8/layout/chevron2"/>
    <dgm:cxn modelId="{EE35BE5D-30AA-4658-A6BB-9EE74FB22F09}" type="presParOf" srcId="{88D2245F-FE8D-4990-82A2-DECBC7FEF307}" destId="{1157E3E7-36C4-42E6-9310-62BB673A2EEC}" srcOrd="0" destOrd="0" presId="urn:microsoft.com/office/officeart/2005/8/layout/chevron2"/>
    <dgm:cxn modelId="{93A1116A-0709-4A19-8FC5-003D416FBCEA}" type="presParOf" srcId="{88D2245F-FE8D-4990-82A2-DECBC7FEF307}" destId="{DF9D3C6D-E0A9-4404-972D-B75CE5DCE942}" srcOrd="1" destOrd="0" presId="urn:microsoft.com/office/officeart/2005/8/layout/chevron2"/>
    <dgm:cxn modelId="{9222ADC0-B1FC-453A-AD7B-8FA212D22B69}" type="presParOf" srcId="{5075F129-2F28-40BF-9FAE-5DF1DCB61FDB}" destId="{22F33840-BAAF-4B3F-9B0C-11F38EA3320A}" srcOrd="1" destOrd="0" presId="urn:microsoft.com/office/officeart/2005/8/layout/chevron2"/>
    <dgm:cxn modelId="{F7DC423E-D94C-4DB4-88C2-1187AA2A55C6}" type="presParOf" srcId="{5075F129-2F28-40BF-9FAE-5DF1DCB61FDB}" destId="{7C80104A-5004-45AC-A42F-8376C4354C66}" srcOrd="2" destOrd="0" presId="urn:microsoft.com/office/officeart/2005/8/layout/chevron2"/>
    <dgm:cxn modelId="{C28234E5-91DA-4280-BEC7-86EDD7BAF7B9}" type="presParOf" srcId="{7C80104A-5004-45AC-A42F-8376C4354C66}" destId="{30F592BE-89E6-4002-AE01-C806701807EA}" srcOrd="0" destOrd="0" presId="urn:microsoft.com/office/officeart/2005/8/layout/chevron2"/>
    <dgm:cxn modelId="{004252BA-35F7-45BD-A721-4E69454C8A18}" type="presParOf" srcId="{7C80104A-5004-45AC-A42F-8376C4354C66}" destId="{E364EFD1-FEFD-4C2D-8D15-7611251FE71C}" srcOrd="1" destOrd="0" presId="urn:microsoft.com/office/officeart/2005/8/layout/chevron2"/>
    <dgm:cxn modelId="{2300D199-4EC9-45B4-ABD7-9E7CCA49D5A8}" type="presParOf" srcId="{5075F129-2F28-40BF-9FAE-5DF1DCB61FDB}" destId="{9DC68D8B-5B5F-4FE1-9E64-C7712A94D15A}" srcOrd="3" destOrd="0" presId="urn:microsoft.com/office/officeart/2005/8/layout/chevron2"/>
    <dgm:cxn modelId="{4356D200-C65B-4485-8521-45B722664403}" type="presParOf" srcId="{5075F129-2F28-40BF-9FAE-5DF1DCB61FDB}" destId="{F6CE7AA8-D0DF-4816-819C-BDBEF165DBC6}" srcOrd="4" destOrd="0" presId="urn:microsoft.com/office/officeart/2005/8/layout/chevron2"/>
    <dgm:cxn modelId="{FE96F024-CB75-4E63-834F-9B1E709362CA}" type="presParOf" srcId="{F6CE7AA8-D0DF-4816-819C-BDBEF165DBC6}" destId="{B7F23D2A-2C92-4040-8D8B-937B84928450}" srcOrd="0" destOrd="0" presId="urn:microsoft.com/office/officeart/2005/8/layout/chevron2"/>
    <dgm:cxn modelId="{5CECF109-19E6-442E-84D1-D4BCD76EFB0F}" type="presParOf" srcId="{F6CE7AA8-D0DF-4816-819C-BDBEF165DBC6}" destId="{119FB885-4078-404D-BF03-1710D91F6AA5}" srcOrd="1" destOrd="0" presId="urn:microsoft.com/office/officeart/2005/8/layout/chevron2"/>
    <dgm:cxn modelId="{501A95FA-D79B-4E42-BFE1-101BFDF78AA9}" type="presParOf" srcId="{5075F129-2F28-40BF-9FAE-5DF1DCB61FDB}" destId="{0C783265-70A2-4278-A91C-D6C49776F519}" srcOrd="5" destOrd="0" presId="urn:microsoft.com/office/officeart/2005/8/layout/chevron2"/>
    <dgm:cxn modelId="{485A1E09-3595-4DE4-9111-EB1F47C5B6C2}" type="presParOf" srcId="{5075F129-2F28-40BF-9FAE-5DF1DCB61FDB}" destId="{DBFD8C86-AC75-4027-9F2F-23BD2BB0472F}" srcOrd="6" destOrd="0" presId="urn:microsoft.com/office/officeart/2005/8/layout/chevron2"/>
    <dgm:cxn modelId="{D12BE634-2A40-4DE2-9090-3A94DF91E23C}" type="presParOf" srcId="{DBFD8C86-AC75-4027-9F2F-23BD2BB0472F}" destId="{8A4176E2-A8E6-4433-83D3-5919E901C9CD}" srcOrd="0" destOrd="0" presId="urn:microsoft.com/office/officeart/2005/8/layout/chevron2"/>
    <dgm:cxn modelId="{76004CD9-99D6-45B2-8C45-6C7AA9AF190A}" type="presParOf" srcId="{DBFD8C86-AC75-4027-9F2F-23BD2BB0472F}" destId="{AA2F1909-72A8-4D28-A3E0-679A95739A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57C6D3-A9D8-4D8A-91FD-F8AE70C8307D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376CF54-1533-4A53-B56A-2E01FDD56CF1}">
      <dgm:prSet phldrT="[Текст]" custT="1"/>
      <dgm:spPr/>
      <dgm:t>
        <a:bodyPr/>
        <a:lstStyle/>
        <a:p>
          <a:r>
            <a:rPr lang="ru-RU" sz="28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МЕТОДЫ</a:t>
          </a:r>
          <a:endParaRPr lang="ru-RU" sz="28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B5E7BE-B23E-4441-9C34-C92B9B682362}" type="parTrans" cxnId="{F8191D85-40D0-4779-8AC5-54971984ABD1}">
      <dgm:prSet/>
      <dgm:spPr/>
      <dgm:t>
        <a:bodyPr/>
        <a:lstStyle/>
        <a:p>
          <a:endParaRPr lang="ru-RU"/>
        </a:p>
      </dgm:t>
    </dgm:pt>
    <dgm:pt modelId="{EF95CF49-663C-42CB-8026-51662BBDE44F}" type="sibTrans" cxnId="{F8191D85-40D0-4779-8AC5-54971984ABD1}">
      <dgm:prSet/>
      <dgm:spPr/>
      <dgm:t>
        <a:bodyPr/>
        <a:lstStyle/>
        <a:p>
          <a:endParaRPr lang="ru-RU"/>
        </a:p>
      </dgm:t>
    </dgm:pt>
    <dgm:pt modelId="{6A9A120C-05D5-4923-8F42-521B31B71EE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проблемно-исследовательский</a:t>
          </a:r>
          <a:endParaRPr lang="ru-RU" sz="2000" b="1" dirty="0">
            <a:solidFill>
              <a:srgbClr val="002060"/>
            </a:solidFill>
          </a:endParaRPr>
        </a:p>
      </dgm:t>
    </dgm:pt>
    <dgm:pt modelId="{3556C24C-81A8-4F27-8122-ED9E80EAE9F9}" type="parTrans" cxnId="{0975143B-CF8E-43B4-B002-6765911CCE62}">
      <dgm:prSet/>
      <dgm:spPr>
        <a:ln w="15875">
          <a:solidFill>
            <a:schemeClr val="accent5">
              <a:lumMod val="10000"/>
            </a:schemeClr>
          </a:solidFill>
        </a:ln>
      </dgm:spPr>
      <dgm:t>
        <a:bodyPr/>
        <a:lstStyle/>
        <a:p>
          <a:endParaRPr lang="ru-RU"/>
        </a:p>
      </dgm:t>
    </dgm:pt>
    <dgm:pt modelId="{145A21AA-FC96-4A40-BDD1-3FF6D8B7F097}" type="sibTrans" cxnId="{0975143B-CF8E-43B4-B002-6765911CCE62}">
      <dgm:prSet/>
      <dgm:spPr/>
      <dgm:t>
        <a:bodyPr/>
        <a:lstStyle/>
        <a:p>
          <a:endParaRPr lang="ru-RU"/>
        </a:p>
      </dgm:t>
    </dgm:pt>
    <dgm:pt modelId="{A66A3A11-F71F-42D5-931E-3DFCD2AE659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практический</a:t>
          </a:r>
          <a:endParaRPr lang="ru-RU" sz="2000" b="1" dirty="0">
            <a:solidFill>
              <a:srgbClr val="002060"/>
            </a:solidFill>
          </a:endParaRPr>
        </a:p>
      </dgm:t>
    </dgm:pt>
    <dgm:pt modelId="{9D487433-8CD4-42EB-9069-A010AEF0D277}" type="parTrans" cxnId="{F25BA26A-2670-42B7-A4A4-FF735C92CEB7}">
      <dgm:prSet/>
      <dgm:spPr>
        <a:ln w="15875">
          <a:solidFill>
            <a:schemeClr val="accent5">
              <a:lumMod val="10000"/>
            </a:schemeClr>
          </a:solidFill>
        </a:ln>
      </dgm:spPr>
      <dgm:t>
        <a:bodyPr/>
        <a:lstStyle/>
        <a:p>
          <a:endParaRPr lang="ru-RU"/>
        </a:p>
      </dgm:t>
    </dgm:pt>
    <dgm:pt modelId="{354FEB93-6396-4604-9C0B-604126F985D9}" type="sibTrans" cxnId="{F25BA26A-2670-42B7-A4A4-FF735C92CEB7}">
      <dgm:prSet/>
      <dgm:spPr/>
      <dgm:t>
        <a:bodyPr/>
        <a:lstStyle/>
        <a:p>
          <a:endParaRPr lang="ru-RU"/>
        </a:p>
      </dgm:t>
    </dgm:pt>
    <dgm:pt modelId="{88DC7196-0D31-4753-B661-9C16C7FBAB70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репродуктивный</a:t>
          </a:r>
          <a:endParaRPr lang="ru-RU" sz="2000" b="1" dirty="0">
            <a:solidFill>
              <a:srgbClr val="002060"/>
            </a:solidFill>
          </a:endParaRPr>
        </a:p>
      </dgm:t>
    </dgm:pt>
    <dgm:pt modelId="{AD7AA9F2-8416-42AD-B7CB-D5A9F84063AF}" type="parTrans" cxnId="{9101EDBA-887D-427A-B001-B9B1CD724ED8}">
      <dgm:prSet/>
      <dgm:spPr>
        <a:ln w="15875">
          <a:solidFill>
            <a:schemeClr val="accent5">
              <a:lumMod val="10000"/>
            </a:schemeClr>
          </a:solidFill>
        </a:ln>
      </dgm:spPr>
      <dgm:t>
        <a:bodyPr/>
        <a:lstStyle/>
        <a:p>
          <a:endParaRPr lang="ru-RU"/>
        </a:p>
      </dgm:t>
    </dgm:pt>
    <dgm:pt modelId="{9CB60F17-48F3-40B9-9B01-5908C2ECEBA5}" type="sibTrans" cxnId="{9101EDBA-887D-427A-B001-B9B1CD724ED8}">
      <dgm:prSet/>
      <dgm:spPr/>
      <dgm:t>
        <a:bodyPr/>
        <a:lstStyle/>
        <a:p>
          <a:endParaRPr lang="ru-RU"/>
        </a:p>
      </dgm:t>
    </dgm:pt>
    <dgm:pt modelId="{B1E7F564-BCED-444E-941B-B8CD99A49C8C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дедуктивный</a:t>
          </a:r>
          <a:endParaRPr lang="ru-RU" sz="2000" b="1" dirty="0">
            <a:solidFill>
              <a:srgbClr val="002060"/>
            </a:solidFill>
          </a:endParaRPr>
        </a:p>
      </dgm:t>
    </dgm:pt>
    <dgm:pt modelId="{D2DF100C-CE0F-49CF-BE69-90C99EDC96C7}" type="parTrans" cxnId="{E9B70B3B-6628-4C00-8FE2-D76C4EA68DEC}">
      <dgm:prSet/>
      <dgm:spPr/>
      <dgm:t>
        <a:bodyPr/>
        <a:lstStyle/>
        <a:p>
          <a:endParaRPr lang="ru-RU"/>
        </a:p>
      </dgm:t>
    </dgm:pt>
    <dgm:pt modelId="{0900ADEB-438F-430E-936C-CACA075D7F17}" type="sibTrans" cxnId="{E9B70B3B-6628-4C00-8FE2-D76C4EA68DEC}">
      <dgm:prSet/>
      <dgm:spPr/>
      <dgm:t>
        <a:bodyPr/>
        <a:lstStyle/>
        <a:p>
          <a:endParaRPr lang="ru-RU"/>
        </a:p>
      </dgm:t>
    </dgm:pt>
    <dgm:pt modelId="{8C8D4871-1D93-490C-8806-A750FD8953F6}" type="pres">
      <dgm:prSet presAssocID="{6F57C6D3-A9D8-4D8A-91FD-F8AE70C830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997F32-22FF-4750-9DD5-0B14ED43B2B9}" type="pres">
      <dgm:prSet presAssocID="{1376CF54-1533-4A53-B56A-2E01FDD56CF1}" presName="hierRoot1" presStyleCnt="0"/>
      <dgm:spPr/>
    </dgm:pt>
    <dgm:pt modelId="{AEDA222B-1460-4D5D-9EEF-A50DB8AE6DDF}" type="pres">
      <dgm:prSet presAssocID="{1376CF54-1533-4A53-B56A-2E01FDD56CF1}" presName="composite" presStyleCnt="0"/>
      <dgm:spPr/>
    </dgm:pt>
    <dgm:pt modelId="{25243B8A-60C1-49E3-85AB-DC2DF4B3EC9B}" type="pres">
      <dgm:prSet presAssocID="{1376CF54-1533-4A53-B56A-2E01FDD56CF1}" presName="background" presStyleLbl="node0" presStyleIdx="0" presStyleCnt="1"/>
      <dgm:spPr/>
    </dgm:pt>
    <dgm:pt modelId="{C6005609-89D6-4AC4-A932-99DDE4BF1B39}" type="pres">
      <dgm:prSet presAssocID="{1376CF54-1533-4A53-B56A-2E01FDD56CF1}" presName="text" presStyleLbl="fgAcc0" presStyleIdx="0" presStyleCnt="1" custScaleX="360659" custScaleY="295080" custLinFactY="-53933" custLinFactNeighborX="-1601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EBEAE0-8D21-420B-A91D-056644CB2527}" type="pres">
      <dgm:prSet presAssocID="{1376CF54-1533-4A53-B56A-2E01FDD56CF1}" presName="hierChild2" presStyleCnt="0"/>
      <dgm:spPr/>
    </dgm:pt>
    <dgm:pt modelId="{170F0F54-DFFD-46DF-819D-075869153812}" type="pres">
      <dgm:prSet presAssocID="{AD7AA9F2-8416-42AD-B7CB-D5A9F84063AF}" presName="Name10" presStyleLbl="parChTrans1D2" presStyleIdx="0" presStyleCnt="4"/>
      <dgm:spPr/>
      <dgm:t>
        <a:bodyPr/>
        <a:lstStyle/>
        <a:p>
          <a:endParaRPr lang="ru-RU"/>
        </a:p>
      </dgm:t>
    </dgm:pt>
    <dgm:pt modelId="{7198B590-FFEE-41E7-A2BA-F3B6523A6E9D}" type="pres">
      <dgm:prSet presAssocID="{88DC7196-0D31-4753-B661-9C16C7FBAB70}" presName="hierRoot2" presStyleCnt="0"/>
      <dgm:spPr/>
    </dgm:pt>
    <dgm:pt modelId="{B19A74B7-C5C8-4EE7-9E7D-B7AC4A4BF2FD}" type="pres">
      <dgm:prSet presAssocID="{88DC7196-0D31-4753-B661-9C16C7FBAB70}" presName="composite2" presStyleCnt="0"/>
      <dgm:spPr/>
    </dgm:pt>
    <dgm:pt modelId="{14EEC97C-02D6-4F97-AB28-C392456E157A}" type="pres">
      <dgm:prSet presAssocID="{88DC7196-0D31-4753-B661-9C16C7FBAB70}" presName="background2" presStyleLbl="node2" presStyleIdx="0" presStyleCnt="4"/>
      <dgm:spPr/>
    </dgm:pt>
    <dgm:pt modelId="{9EA63674-C6B7-402E-AA4E-F2C9DE12AEA1}" type="pres">
      <dgm:prSet presAssocID="{88DC7196-0D31-4753-B661-9C16C7FBAB70}" presName="text2" presStyleLbl="fgAcc2" presStyleIdx="0" presStyleCnt="4" custScaleX="395786" custScaleY="140886" custLinFactY="-76882" custLinFactNeighborX="657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124FDE-2974-44AB-87F5-694051D9DA09}" type="pres">
      <dgm:prSet presAssocID="{88DC7196-0D31-4753-B661-9C16C7FBAB70}" presName="hierChild3" presStyleCnt="0"/>
      <dgm:spPr/>
    </dgm:pt>
    <dgm:pt modelId="{52AD5C26-C19A-4058-B1D0-CD5914812AF2}" type="pres">
      <dgm:prSet presAssocID="{D2DF100C-CE0F-49CF-BE69-90C99EDC96C7}" presName="Name10" presStyleLbl="parChTrans1D2" presStyleIdx="1" presStyleCnt="4"/>
      <dgm:spPr/>
      <dgm:t>
        <a:bodyPr/>
        <a:lstStyle/>
        <a:p>
          <a:endParaRPr lang="ru-RU"/>
        </a:p>
      </dgm:t>
    </dgm:pt>
    <dgm:pt modelId="{0F95856C-337E-419D-8949-5F3F8F09CC4E}" type="pres">
      <dgm:prSet presAssocID="{B1E7F564-BCED-444E-941B-B8CD99A49C8C}" presName="hierRoot2" presStyleCnt="0"/>
      <dgm:spPr/>
    </dgm:pt>
    <dgm:pt modelId="{1E985DD4-BF5C-41C0-A2E7-FB7FF9CBA8A2}" type="pres">
      <dgm:prSet presAssocID="{B1E7F564-BCED-444E-941B-B8CD99A49C8C}" presName="composite2" presStyleCnt="0"/>
      <dgm:spPr/>
    </dgm:pt>
    <dgm:pt modelId="{9C7E7380-48D0-46A1-9591-35BA431E8290}" type="pres">
      <dgm:prSet presAssocID="{B1E7F564-BCED-444E-941B-B8CD99A49C8C}" presName="background2" presStyleLbl="node2" presStyleIdx="1" presStyleCnt="4"/>
      <dgm:spPr/>
    </dgm:pt>
    <dgm:pt modelId="{EAD61467-2F6F-433A-AE8B-BB6FCD03D2B4}" type="pres">
      <dgm:prSet presAssocID="{B1E7F564-BCED-444E-941B-B8CD99A49C8C}" presName="text2" presStyleLbl="fgAcc2" presStyleIdx="1" presStyleCnt="4" custScaleX="352131" custScaleY="179891" custLinFactNeighborX="-92194" custLinFactNeighborY="14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1C0829-6E17-42D7-921E-D54F77010270}" type="pres">
      <dgm:prSet presAssocID="{B1E7F564-BCED-444E-941B-B8CD99A49C8C}" presName="hierChild3" presStyleCnt="0"/>
      <dgm:spPr/>
    </dgm:pt>
    <dgm:pt modelId="{EDD3C6B6-F422-4E7E-A2C0-264465973376}" type="pres">
      <dgm:prSet presAssocID="{3556C24C-81A8-4F27-8122-ED9E80EAE9F9}" presName="Name10" presStyleLbl="parChTrans1D2" presStyleIdx="2" presStyleCnt="4"/>
      <dgm:spPr/>
      <dgm:t>
        <a:bodyPr/>
        <a:lstStyle/>
        <a:p>
          <a:endParaRPr lang="ru-RU"/>
        </a:p>
      </dgm:t>
    </dgm:pt>
    <dgm:pt modelId="{84A0DC39-ABFB-4311-B132-99F230A2A721}" type="pres">
      <dgm:prSet presAssocID="{6A9A120C-05D5-4923-8F42-521B31B71EE3}" presName="hierRoot2" presStyleCnt="0"/>
      <dgm:spPr/>
    </dgm:pt>
    <dgm:pt modelId="{C180E611-13B3-4528-B483-D1ABD83F25F7}" type="pres">
      <dgm:prSet presAssocID="{6A9A120C-05D5-4923-8F42-521B31B71EE3}" presName="composite2" presStyleCnt="0"/>
      <dgm:spPr/>
    </dgm:pt>
    <dgm:pt modelId="{4727D350-5586-4752-B1C9-04598778AF56}" type="pres">
      <dgm:prSet presAssocID="{6A9A120C-05D5-4923-8F42-521B31B71EE3}" presName="background2" presStyleLbl="node2" presStyleIdx="2" presStyleCnt="4"/>
      <dgm:spPr/>
    </dgm:pt>
    <dgm:pt modelId="{37DDFEB5-2986-40FF-AF4F-53BDAFB843ED}" type="pres">
      <dgm:prSet presAssocID="{6A9A120C-05D5-4923-8F42-521B31B71EE3}" presName="text2" presStyleLbl="fgAcc2" presStyleIdx="2" presStyleCnt="4" custScaleX="354753" custScaleY="223707" custLinFactNeighborX="1224" custLinFactNeighborY="-204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757C03-5544-456D-B595-E62483D6AB3E}" type="pres">
      <dgm:prSet presAssocID="{6A9A120C-05D5-4923-8F42-521B31B71EE3}" presName="hierChild3" presStyleCnt="0"/>
      <dgm:spPr/>
    </dgm:pt>
    <dgm:pt modelId="{6F404C0D-9930-4C38-97F6-8722CBFC7A0C}" type="pres">
      <dgm:prSet presAssocID="{9D487433-8CD4-42EB-9069-A010AEF0D277}" presName="Name10" presStyleLbl="parChTrans1D2" presStyleIdx="3" presStyleCnt="4"/>
      <dgm:spPr/>
      <dgm:t>
        <a:bodyPr/>
        <a:lstStyle/>
        <a:p>
          <a:endParaRPr lang="ru-RU"/>
        </a:p>
      </dgm:t>
    </dgm:pt>
    <dgm:pt modelId="{93ADF06D-7220-4BC2-87CA-C8BC4DFE402E}" type="pres">
      <dgm:prSet presAssocID="{A66A3A11-F71F-42D5-931E-3DFCD2AE659A}" presName="hierRoot2" presStyleCnt="0"/>
      <dgm:spPr/>
    </dgm:pt>
    <dgm:pt modelId="{9C416F39-919C-4170-9669-B72C2954AB04}" type="pres">
      <dgm:prSet presAssocID="{A66A3A11-F71F-42D5-931E-3DFCD2AE659A}" presName="composite2" presStyleCnt="0"/>
      <dgm:spPr/>
    </dgm:pt>
    <dgm:pt modelId="{2D257CD3-8AEA-4EE8-BCB4-D74D371C3750}" type="pres">
      <dgm:prSet presAssocID="{A66A3A11-F71F-42D5-931E-3DFCD2AE659A}" presName="background2" presStyleLbl="node2" presStyleIdx="3" presStyleCnt="4"/>
      <dgm:spPr/>
    </dgm:pt>
    <dgm:pt modelId="{DCFA3EBA-28A1-4264-A0E4-F96BAE23F5DF}" type="pres">
      <dgm:prSet presAssocID="{A66A3A11-F71F-42D5-931E-3DFCD2AE659A}" presName="text2" presStyleLbl="fgAcc2" presStyleIdx="3" presStyleCnt="4" custScaleX="323986" custScaleY="110885" custLinFactY="-67469" custLinFactNeighborX="-4803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ED5EB8-6E2E-46F2-B9AE-1B8E4419F638}" type="pres">
      <dgm:prSet presAssocID="{A66A3A11-F71F-42D5-931E-3DFCD2AE659A}" presName="hierChild3" presStyleCnt="0"/>
      <dgm:spPr/>
    </dgm:pt>
  </dgm:ptLst>
  <dgm:cxnLst>
    <dgm:cxn modelId="{F8191D85-40D0-4779-8AC5-54971984ABD1}" srcId="{6F57C6D3-A9D8-4D8A-91FD-F8AE70C8307D}" destId="{1376CF54-1533-4A53-B56A-2E01FDD56CF1}" srcOrd="0" destOrd="0" parTransId="{11B5E7BE-B23E-4441-9C34-C92B9B682362}" sibTransId="{EF95CF49-663C-42CB-8026-51662BBDE44F}"/>
    <dgm:cxn modelId="{E83FD3DE-6CC9-49B1-9567-42E61BF2B8C4}" type="presOf" srcId="{9D487433-8CD4-42EB-9069-A010AEF0D277}" destId="{6F404C0D-9930-4C38-97F6-8722CBFC7A0C}" srcOrd="0" destOrd="0" presId="urn:microsoft.com/office/officeart/2005/8/layout/hierarchy1"/>
    <dgm:cxn modelId="{33B8F0EB-8857-461C-BE3E-710061E6FEB2}" type="presOf" srcId="{B1E7F564-BCED-444E-941B-B8CD99A49C8C}" destId="{EAD61467-2F6F-433A-AE8B-BB6FCD03D2B4}" srcOrd="0" destOrd="0" presId="urn:microsoft.com/office/officeart/2005/8/layout/hierarchy1"/>
    <dgm:cxn modelId="{F25BA26A-2670-42B7-A4A4-FF735C92CEB7}" srcId="{1376CF54-1533-4A53-B56A-2E01FDD56CF1}" destId="{A66A3A11-F71F-42D5-931E-3DFCD2AE659A}" srcOrd="3" destOrd="0" parTransId="{9D487433-8CD4-42EB-9069-A010AEF0D277}" sibTransId="{354FEB93-6396-4604-9C0B-604126F985D9}"/>
    <dgm:cxn modelId="{0975143B-CF8E-43B4-B002-6765911CCE62}" srcId="{1376CF54-1533-4A53-B56A-2E01FDD56CF1}" destId="{6A9A120C-05D5-4923-8F42-521B31B71EE3}" srcOrd="2" destOrd="0" parTransId="{3556C24C-81A8-4F27-8122-ED9E80EAE9F9}" sibTransId="{145A21AA-FC96-4A40-BDD1-3FF6D8B7F097}"/>
    <dgm:cxn modelId="{E9B70B3B-6628-4C00-8FE2-D76C4EA68DEC}" srcId="{1376CF54-1533-4A53-B56A-2E01FDD56CF1}" destId="{B1E7F564-BCED-444E-941B-B8CD99A49C8C}" srcOrd="1" destOrd="0" parTransId="{D2DF100C-CE0F-49CF-BE69-90C99EDC96C7}" sibTransId="{0900ADEB-438F-430E-936C-CACA075D7F17}"/>
    <dgm:cxn modelId="{6A5049F2-7E21-41FC-ADE5-11142F49B5F2}" type="presOf" srcId="{AD7AA9F2-8416-42AD-B7CB-D5A9F84063AF}" destId="{170F0F54-DFFD-46DF-819D-075869153812}" srcOrd="0" destOrd="0" presId="urn:microsoft.com/office/officeart/2005/8/layout/hierarchy1"/>
    <dgm:cxn modelId="{FEF1159C-D2F2-41C2-8B98-0CA244634984}" type="presOf" srcId="{1376CF54-1533-4A53-B56A-2E01FDD56CF1}" destId="{C6005609-89D6-4AC4-A932-99DDE4BF1B39}" srcOrd="0" destOrd="0" presId="urn:microsoft.com/office/officeart/2005/8/layout/hierarchy1"/>
    <dgm:cxn modelId="{7BB3AAFF-E3D8-4D99-B79D-1B9205698715}" type="presOf" srcId="{A66A3A11-F71F-42D5-931E-3DFCD2AE659A}" destId="{DCFA3EBA-28A1-4264-A0E4-F96BAE23F5DF}" srcOrd="0" destOrd="0" presId="urn:microsoft.com/office/officeart/2005/8/layout/hierarchy1"/>
    <dgm:cxn modelId="{9101EDBA-887D-427A-B001-B9B1CD724ED8}" srcId="{1376CF54-1533-4A53-B56A-2E01FDD56CF1}" destId="{88DC7196-0D31-4753-B661-9C16C7FBAB70}" srcOrd="0" destOrd="0" parTransId="{AD7AA9F2-8416-42AD-B7CB-D5A9F84063AF}" sibTransId="{9CB60F17-48F3-40B9-9B01-5908C2ECEBA5}"/>
    <dgm:cxn modelId="{6B1B88C2-CEFB-4C91-8EC3-49C1ECC728DE}" type="presOf" srcId="{88DC7196-0D31-4753-B661-9C16C7FBAB70}" destId="{9EA63674-C6B7-402E-AA4E-F2C9DE12AEA1}" srcOrd="0" destOrd="0" presId="urn:microsoft.com/office/officeart/2005/8/layout/hierarchy1"/>
    <dgm:cxn modelId="{71F408E2-633E-4350-8BAA-9BFBF1A352FC}" type="presOf" srcId="{6F57C6D3-A9D8-4D8A-91FD-F8AE70C8307D}" destId="{8C8D4871-1D93-490C-8806-A750FD8953F6}" srcOrd="0" destOrd="0" presId="urn:microsoft.com/office/officeart/2005/8/layout/hierarchy1"/>
    <dgm:cxn modelId="{A5426D52-6EFA-4B1B-98E6-587E5CC89B40}" type="presOf" srcId="{3556C24C-81A8-4F27-8122-ED9E80EAE9F9}" destId="{EDD3C6B6-F422-4E7E-A2C0-264465973376}" srcOrd="0" destOrd="0" presId="urn:microsoft.com/office/officeart/2005/8/layout/hierarchy1"/>
    <dgm:cxn modelId="{748137F3-AB62-4F09-ABFE-8E053FBD23A9}" type="presOf" srcId="{6A9A120C-05D5-4923-8F42-521B31B71EE3}" destId="{37DDFEB5-2986-40FF-AF4F-53BDAFB843ED}" srcOrd="0" destOrd="0" presId="urn:microsoft.com/office/officeart/2005/8/layout/hierarchy1"/>
    <dgm:cxn modelId="{3D515AE5-6B1E-419D-A247-33B7EEC6EABB}" type="presOf" srcId="{D2DF100C-CE0F-49CF-BE69-90C99EDC96C7}" destId="{52AD5C26-C19A-4058-B1D0-CD5914812AF2}" srcOrd="0" destOrd="0" presId="urn:microsoft.com/office/officeart/2005/8/layout/hierarchy1"/>
    <dgm:cxn modelId="{7D60BC92-8FF9-4548-B2FC-AF8F13C4F693}" type="presParOf" srcId="{8C8D4871-1D93-490C-8806-A750FD8953F6}" destId="{D3997F32-22FF-4750-9DD5-0B14ED43B2B9}" srcOrd="0" destOrd="0" presId="urn:microsoft.com/office/officeart/2005/8/layout/hierarchy1"/>
    <dgm:cxn modelId="{526478B3-2AA4-4B7A-B0E8-331BB6FE9F8C}" type="presParOf" srcId="{D3997F32-22FF-4750-9DD5-0B14ED43B2B9}" destId="{AEDA222B-1460-4D5D-9EEF-A50DB8AE6DDF}" srcOrd="0" destOrd="0" presId="urn:microsoft.com/office/officeart/2005/8/layout/hierarchy1"/>
    <dgm:cxn modelId="{5DD01C94-52F1-47F5-85EF-1C68DD0EE30F}" type="presParOf" srcId="{AEDA222B-1460-4D5D-9EEF-A50DB8AE6DDF}" destId="{25243B8A-60C1-49E3-85AB-DC2DF4B3EC9B}" srcOrd="0" destOrd="0" presId="urn:microsoft.com/office/officeart/2005/8/layout/hierarchy1"/>
    <dgm:cxn modelId="{E59B3E93-2DB1-4168-B4A6-4F024BD32A54}" type="presParOf" srcId="{AEDA222B-1460-4D5D-9EEF-A50DB8AE6DDF}" destId="{C6005609-89D6-4AC4-A932-99DDE4BF1B39}" srcOrd="1" destOrd="0" presId="urn:microsoft.com/office/officeart/2005/8/layout/hierarchy1"/>
    <dgm:cxn modelId="{097F030E-8786-4A56-9319-0EAECA27E9B9}" type="presParOf" srcId="{D3997F32-22FF-4750-9DD5-0B14ED43B2B9}" destId="{68EBEAE0-8D21-420B-A91D-056644CB2527}" srcOrd="1" destOrd="0" presId="urn:microsoft.com/office/officeart/2005/8/layout/hierarchy1"/>
    <dgm:cxn modelId="{AE4F5207-41DA-4F1B-B870-46F858554CB5}" type="presParOf" srcId="{68EBEAE0-8D21-420B-A91D-056644CB2527}" destId="{170F0F54-DFFD-46DF-819D-075869153812}" srcOrd="0" destOrd="0" presId="urn:microsoft.com/office/officeart/2005/8/layout/hierarchy1"/>
    <dgm:cxn modelId="{8288769E-5DE7-4308-BEDE-EB7B586E527F}" type="presParOf" srcId="{68EBEAE0-8D21-420B-A91D-056644CB2527}" destId="{7198B590-FFEE-41E7-A2BA-F3B6523A6E9D}" srcOrd="1" destOrd="0" presId="urn:microsoft.com/office/officeart/2005/8/layout/hierarchy1"/>
    <dgm:cxn modelId="{31C6BC3E-AC04-4A4A-A60E-A2488938885B}" type="presParOf" srcId="{7198B590-FFEE-41E7-A2BA-F3B6523A6E9D}" destId="{B19A74B7-C5C8-4EE7-9E7D-B7AC4A4BF2FD}" srcOrd="0" destOrd="0" presId="urn:microsoft.com/office/officeart/2005/8/layout/hierarchy1"/>
    <dgm:cxn modelId="{17E6F103-75E5-4F4E-BE45-E8805F074601}" type="presParOf" srcId="{B19A74B7-C5C8-4EE7-9E7D-B7AC4A4BF2FD}" destId="{14EEC97C-02D6-4F97-AB28-C392456E157A}" srcOrd="0" destOrd="0" presId="urn:microsoft.com/office/officeart/2005/8/layout/hierarchy1"/>
    <dgm:cxn modelId="{0E7BC6E6-5B75-457C-8AD1-3023BA7D29BE}" type="presParOf" srcId="{B19A74B7-C5C8-4EE7-9E7D-B7AC4A4BF2FD}" destId="{9EA63674-C6B7-402E-AA4E-F2C9DE12AEA1}" srcOrd="1" destOrd="0" presId="urn:microsoft.com/office/officeart/2005/8/layout/hierarchy1"/>
    <dgm:cxn modelId="{91B22B4A-01C6-4AFA-98DB-467FE1CD1B61}" type="presParOf" srcId="{7198B590-FFEE-41E7-A2BA-F3B6523A6E9D}" destId="{B8124FDE-2974-44AB-87F5-694051D9DA09}" srcOrd="1" destOrd="0" presId="urn:microsoft.com/office/officeart/2005/8/layout/hierarchy1"/>
    <dgm:cxn modelId="{3DF98792-8705-4816-92C2-F583CC71178D}" type="presParOf" srcId="{68EBEAE0-8D21-420B-A91D-056644CB2527}" destId="{52AD5C26-C19A-4058-B1D0-CD5914812AF2}" srcOrd="2" destOrd="0" presId="urn:microsoft.com/office/officeart/2005/8/layout/hierarchy1"/>
    <dgm:cxn modelId="{7F1B7DF6-2121-42A4-BCC3-56206C4D271B}" type="presParOf" srcId="{68EBEAE0-8D21-420B-A91D-056644CB2527}" destId="{0F95856C-337E-419D-8949-5F3F8F09CC4E}" srcOrd="3" destOrd="0" presId="urn:microsoft.com/office/officeart/2005/8/layout/hierarchy1"/>
    <dgm:cxn modelId="{C25990B4-CE66-4D29-B843-BCFEDD4EC6E1}" type="presParOf" srcId="{0F95856C-337E-419D-8949-5F3F8F09CC4E}" destId="{1E985DD4-BF5C-41C0-A2E7-FB7FF9CBA8A2}" srcOrd="0" destOrd="0" presId="urn:microsoft.com/office/officeart/2005/8/layout/hierarchy1"/>
    <dgm:cxn modelId="{D359DA33-2E37-415C-9951-03FE8BED542A}" type="presParOf" srcId="{1E985DD4-BF5C-41C0-A2E7-FB7FF9CBA8A2}" destId="{9C7E7380-48D0-46A1-9591-35BA431E8290}" srcOrd="0" destOrd="0" presId="urn:microsoft.com/office/officeart/2005/8/layout/hierarchy1"/>
    <dgm:cxn modelId="{E70803A0-22A0-467D-9492-14AFC3C65544}" type="presParOf" srcId="{1E985DD4-BF5C-41C0-A2E7-FB7FF9CBA8A2}" destId="{EAD61467-2F6F-433A-AE8B-BB6FCD03D2B4}" srcOrd="1" destOrd="0" presId="urn:microsoft.com/office/officeart/2005/8/layout/hierarchy1"/>
    <dgm:cxn modelId="{DEBF8F4A-D671-49E6-B757-058C64E63CDB}" type="presParOf" srcId="{0F95856C-337E-419D-8949-5F3F8F09CC4E}" destId="{F91C0829-6E17-42D7-921E-D54F77010270}" srcOrd="1" destOrd="0" presId="urn:microsoft.com/office/officeart/2005/8/layout/hierarchy1"/>
    <dgm:cxn modelId="{095181F6-C127-43B3-B17C-61F172556405}" type="presParOf" srcId="{68EBEAE0-8D21-420B-A91D-056644CB2527}" destId="{EDD3C6B6-F422-4E7E-A2C0-264465973376}" srcOrd="4" destOrd="0" presId="urn:microsoft.com/office/officeart/2005/8/layout/hierarchy1"/>
    <dgm:cxn modelId="{90239E4B-934E-4E5F-8F8F-332A1932FDEC}" type="presParOf" srcId="{68EBEAE0-8D21-420B-A91D-056644CB2527}" destId="{84A0DC39-ABFB-4311-B132-99F230A2A721}" srcOrd="5" destOrd="0" presId="urn:microsoft.com/office/officeart/2005/8/layout/hierarchy1"/>
    <dgm:cxn modelId="{7DEC85B6-8CD5-4ACD-AF3D-B908919FA90D}" type="presParOf" srcId="{84A0DC39-ABFB-4311-B132-99F230A2A721}" destId="{C180E611-13B3-4528-B483-D1ABD83F25F7}" srcOrd="0" destOrd="0" presId="urn:microsoft.com/office/officeart/2005/8/layout/hierarchy1"/>
    <dgm:cxn modelId="{F454B1DB-0B92-4203-AA36-9FBD2FA0E002}" type="presParOf" srcId="{C180E611-13B3-4528-B483-D1ABD83F25F7}" destId="{4727D350-5586-4752-B1C9-04598778AF56}" srcOrd="0" destOrd="0" presId="urn:microsoft.com/office/officeart/2005/8/layout/hierarchy1"/>
    <dgm:cxn modelId="{E48ABD6D-EE95-4F9C-8D37-88C45E2DB2E9}" type="presParOf" srcId="{C180E611-13B3-4528-B483-D1ABD83F25F7}" destId="{37DDFEB5-2986-40FF-AF4F-53BDAFB843ED}" srcOrd="1" destOrd="0" presId="urn:microsoft.com/office/officeart/2005/8/layout/hierarchy1"/>
    <dgm:cxn modelId="{5893EE15-E310-40C1-BBA2-33F61ADDF1FA}" type="presParOf" srcId="{84A0DC39-ABFB-4311-B132-99F230A2A721}" destId="{76757C03-5544-456D-B595-E62483D6AB3E}" srcOrd="1" destOrd="0" presId="urn:microsoft.com/office/officeart/2005/8/layout/hierarchy1"/>
    <dgm:cxn modelId="{7B91020F-01A7-43DA-965D-A367948E4DD2}" type="presParOf" srcId="{68EBEAE0-8D21-420B-A91D-056644CB2527}" destId="{6F404C0D-9930-4C38-97F6-8722CBFC7A0C}" srcOrd="6" destOrd="0" presId="urn:microsoft.com/office/officeart/2005/8/layout/hierarchy1"/>
    <dgm:cxn modelId="{7B255D9B-CDE3-4492-BCC8-1D033849C0DC}" type="presParOf" srcId="{68EBEAE0-8D21-420B-A91D-056644CB2527}" destId="{93ADF06D-7220-4BC2-87CA-C8BC4DFE402E}" srcOrd="7" destOrd="0" presId="urn:microsoft.com/office/officeart/2005/8/layout/hierarchy1"/>
    <dgm:cxn modelId="{48065DA8-8AE3-422A-98BD-A50A4CE2D752}" type="presParOf" srcId="{93ADF06D-7220-4BC2-87CA-C8BC4DFE402E}" destId="{9C416F39-919C-4170-9669-B72C2954AB04}" srcOrd="0" destOrd="0" presId="urn:microsoft.com/office/officeart/2005/8/layout/hierarchy1"/>
    <dgm:cxn modelId="{684F5244-D50D-4E15-90AC-6F13BABBB69A}" type="presParOf" srcId="{9C416F39-919C-4170-9669-B72C2954AB04}" destId="{2D257CD3-8AEA-4EE8-BCB4-D74D371C3750}" srcOrd="0" destOrd="0" presId="urn:microsoft.com/office/officeart/2005/8/layout/hierarchy1"/>
    <dgm:cxn modelId="{61709F17-3029-4E6F-A439-7F57B6024908}" type="presParOf" srcId="{9C416F39-919C-4170-9669-B72C2954AB04}" destId="{DCFA3EBA-28A1-4264-A0E4-F96BAE23F5DF}" srcOrd="1" destOrd="0" presId="urn:microsoft.com/office/officeart/2005/8/layout/hierarchy1"/>
    <dgm:cxn modelId="{345A62E8-CF8C-4CFB-9201-6919799E9995}" type="presParOf" srcId="{93ADF06D-7220-4BC2-87CA-C8BC4DFE402E}" destId="{8EED5EB8-6E2E-46F2-B9AE-1B8E4419F6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57C6D3-A9D8-4D8A-91FD-F8AE70C8307D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376CF54-1533-4A53-B56A-2E01FDD56CF1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8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ФОРМЫ</a:t>
          </a:r>
          <a:endParaRPr lang="ru-RU" sz="28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B5E7BE-B23E-4441-9C34-C92B9B682362}" type="parTrans" cxnId="{F8191D85-40D0-4779-8AC5-54971984ABD1}">
      <dgm:prSet/>
      <dgm:spPr/>
      <dgm:t>
        <a:bodyPr/>
        <a:lstStyle/>
        <a:p>
          <a:endParaRPr lang="ru-RU"/>
        </a:p>
      </dgm:t>
    </dgm:pt>
    <dgm:pt modelId="{EF95CF49-663C-42CB-8026-51662BBDE44F}" type="sibTrans" cxnId="{F8191D85-40D0-4779-8AC5-54971984ABD1}">
      <dgm:prSet/>
      <dgm:spPr/>
      <dgm:t>
        <a:bodyPr/>
        <a:lstStyle/>
        <a:p>
          <a:endParaRPr lang="ru-RU"/>
        </a:p>
      </dgm:t>
    </dgm:pt>
    <dgm:pt modelId="{6A9A120C-05D5-4923-8F42-521B31B71EE3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индивидуальная</a:t>
          </a:r>
          <a:endParaRPr lang="ru-RU" sz="2000" b="1" dirty="0">
            <a:solidFill>
              <a:srgbClr val="002060"/>
            </a:solidFill>
          </a:endParaRPr>
        </a:p>
      </dgm:t>
    </dgm:pt>
    <dgm:pt modelId="{3556C24C-81A8-4F27-8122-ED9E80EAE9F9}" type="parTrans" cxnId="{0975143B-CF8E-43B4-B002-6765911CCE62}">
      <dgm:prSet/>
      <dgm:spPr>
        <a:ln w="15875">
          <a:solidFill>
            <a:schemeClr val="accent5">
              <a:lumMod val="10000"/>
            </a:schemeClr>
          </a:solidFill>
        </a:ln>
      </dgm:spPr>
      <dgm:t>
        <a:bodyPr/>
        <a:lstStyle/>
        <a:p>
          <a:endParaRPr lang="ru-RU"/>
        </a:p>
      </dgm:t>
    </dgm:pt>
    <dgm:pt modelId="{145A21AA-FC96-4A40-BDD1-3FF6D8B7F097}" type="sibTrans" cxnId="{0975143B-CF8E-43B4-B002-6765911CCE62}">
      <dgm:prSet/>
      <dgm:spPr/>
      <dgm:t>
        <a:bodyPr/>
        <a:lstStyle/>
        <a:p>
          <a:endParaRPr lang="ru-RU"/>
        </a:p>
      </dgm:t>
    </dgm:pt>
    <dgm:pt modelId="{A66A3A11-F71F-42D5-931E-3DFCD2AE659A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парная</a:t>
          </a:r>
          <a:endParaRPr lang="ru-RU" sz="2000" b="1" dirty="0">
            <a:solidFill>
              <a:srgbClr val="002060"/>
            </a:solidFill>
          </a:endParaRPr>
        </a:p>
      </dgm:t>
    </dgm:pt>
    <dgm:pt modelId="{9D487433-8CD4-42EB-9069-A010AEF0D277}" type="parTrans" cxnId="{F25BA26A-2670-42B7-A4A4-FF735C92CEB7}">
      <dgm:prSet/>
      <dgm:spPr>
        <a:ln w="15875">
          <a:solidFill>
            <a:schemeClr val="accent5">
              <a:lumMod val="10000"/>
            </a:schemeClr>
          </a:solidFill>
        </a:ln>
      </dgm:spPr>
      <dgm:t>
        <a:bodyPr/>
        <a:lstStyle/>
        <a:p>
          <a:endParaRPr lang="ru-RU"/>
        </a:p>
      </dgm:t>
    </dgm:pt>
    <dgm:pt modelId="{354FEB93-6396-4604-9C0B-604126F985D9}" type="sibTrans" cxnId="{F25BA26A-2670-42B7-A4A4-FF735C92CEB7}">
      <dgm:prSet/>
      <dgm:spPr/>
      <dgm:t>
        <a:bodyPr/>
        <a:lstStyle/>
        <a:p>
          <a:endParaRPr lang="ru-RU"/>
        </a:p>
      </dgm:t>
    </dgm:pt>
    <dgm:pt modelId="{88DC7196-0D31-4753-B661-9C16C7FBAB70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фронтальная</a:t>
          </a:r>
          <a:endParaRPr lang="ru-RU" sz="2000" b="1" dirty="0">
            <a:solidFill>
              <a:srgbClr val="002060"/>
            </a:solidFill>
          </a:endParaRPr>
        </a:p>
      </dgm:t>
    </dgm:pt>
    <dgm:pt modelId="{AD7AA9F2-8416-42AD-B7CB-D5A9F84063AF}" type="parTrans" cxnId="{9101EDBA-887D-427A-B001-B9B1CD724ED8}">
      <dgm:prSet/>
      <dgm:spPr>
        <a:ln w="15875">
          <a:solidFill>
            <a:schemeClr val="accent5">
              <a:lumMod val="10000"/>
            </a:schemeClr>
          </a:solidFill>
        </a:ln>
      </dgm:spPr>
      <dgm:t>
        <a:bodyPr/>
        <a:lstStyle/>
        <a:p>
          <a:endParaRPr lang="ru-RU"/>
        </a:p>
      </dgm:t>
    </dgm:pt>
    <dgm:pt modelId="{9CB60F17-48F3-40B9-9B01-5908C2ECEBA5}" type="sibTrans" cxnId="{9101EDBA-887D-427A-B001-B9B1CD724ED8}">
      <dgm:prSet/>
      <dgm:spPr/>
      <dgm:t>
        <a:bodyPr/>
        <a:lstStyle/>
        <a:p>
          <a:endParaRPr lang="ru-RU"/>
        </a:p>
      </dgm:t>
    </dgm:pt>
    <dgm:pt modelId="{8C8D4871-1D93-490C-8806-A750FD8953F6}" type="pres">
      <dgm:prSet presAssocID="{6F57C6D3-A9D8-4D8A-91FD-F8AE70C830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997F32-22FF-4750-9DD5-0B14ED43B2B9}" type="pres">
      <dgm:prSet presAssocID="{1376CF54-1533-4A53-B56A-2E01FDD56CF1}" presName="hierRoot1" presStyleCnt="0"/>
      <dgm:spPr/>
    </dgm:pt>
    <dgm:pt modelId="{AEDA222B-1460-4D5D-9EEF-A50DB8AE6DDF}" type="pres">
      <dgm:prSet presAssocID="{1376CF54-1533-4A53-B56A-2E01FDD56CF1}" presName="composite" presStyleCnt="0"/>
      <dgm:spPr/>
    </dgm:pt>
    <dgm:pt modelId="{25243B8A-60C1-49E3-85AB-DC2DF4B3EC9B}" type="pres">
      <dgm:prSet presAssocID="{1376CF54-1533-4A53-B56A-2E01FDD56CF1}" presName="background" presStyleLbl="node0" presStyleIdx="0" presStyleCnt="1"/>
      <dgm:spPr/>
    </dgm:pt>
    <dgm:pt modelId="{C6005609-89D6-4AC4-A932-99DDE4BF1B39}" type="pres">
      <dgm:prSet presAssocID="{1376CF54-1533-4A53-B56A-2E01FDD56CF1}" presName="text" presStyleLbl="fgAcc0" presStyleIdx="0" presStyleCnt="1" custScaleX="217550" custScaleY="109424" custLinFactY="-53933" custLinFactNeighborX="-1601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EBEAE0-8D21-420B-A91D-056644CB2527}" type="pres">
      <dgm:prSet presAssocID="{1376CF54-1533-4A53-B56A-2E01FDD56CF1}" presName="hierChild2" presStyleCnt="0"/>
      <dgm:spPr/>
    </dgm:pt>
    <dgm:pt modelId="{170F0F54-DFFD-46DF-819D-075869153812}" type="pres">
      <dgm:prSet presAssocID="{AD7AA9F2-8416-42AD-B7CB-D5A9F84063AF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198B590-FFEE-41E7-A2BA-F3B6523A6E9D}" type="pres">
      <dgm:prSet presAssocID="{88DC7196-0D31-4753-B661-9C16C7FBAB70}" presName="hierRoot2" presStyleCnt="0"/>
      <dgm:spPr/>
    </dgm:pt>
    <dgm:pt modelId="{B19A74B7-C5C8-4EE7-9E7D-B7AC4A4BF2FD}" type="pres">
      <dgm:prSet presAssocID="{88DC7196-0D31-4753-B661-9C16C7FBAB70}" presName="composite2" presStyleCnt="0"/>
      <dgm:spPr/>
    </dgm:pt>
    <dgm:pt modelId="{14EEC97C-02D6-4F97-AB28-C392456E157A}" type="pres">
      <dgm:prSet presAssocID="{88DC7196-0D31-4753-B661-9C16C7FBAB70}" presName="background2" presStyleLbl="node2" presStyleIdx="0" presStyleCnt="3"/>
      <dgm:spPr/>
    </dgm:pt>
    <dgm:pt modelId="{9EA63674-C6B7-402E-AA4E-F2C9DE12AEA1}" type="pres">
      <dgm:prSet presAssocID="{88DC7196-0D31-4753-B661-9C16C7FBAB70}" presName="text2" presStyleLbl="fgAcc2" presStyleIdx="0" presStyleCnt="3" custScaleX="223434" custScaleY="76643" custLinFactNeighborX="5802" custLinFactNeighborY="-2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124FDE-2974-44AB-87F5-694051D9DA09}" type="pres">
      <dgm:prSet presAssocID="{88DC7196-0D31-4753-B661-9C16C7FBAB70}" presName="hierChild3" presStyleCnt="0"/>
      <dgm:spPr/>
    </dgm:pt>
    <dgm:pt modelId="{EDD3C6B6-F422-4E7E-A2C0-264465973376}" type="pres">
      <dgm:prSet presAssocID="{3556C24C-81A8-4F27-8122-ED9E80EAE9F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4A0DC39-ABFB-4311-B132-99F230A2A721}" type="pres">
      <dgm:prSet presAssocID="{6A9A120C-05D5-4923-8F42-521B31B71EE3}" presName="hierRoot2" presStyleCnt="0"/>
      <dgm:spPr/>
    </dgm:pt>
    <dgm:pt modelId="{C180E611-13B3-4528-B483-D1ABD83F25F7}" type="pres">
      <dgm:prSet presAssocID="{6A9A120C-05D5-4923-8F42-521B31B71EE3}" presName="composite2" presStyleCnt="0"/>
      <dgm:spPr/>
    </dgm:pt>
    <dgm:pt modelId="{4727D350-5586-4752-B1C9-04598778AF56}" type="pres">
      <dgm:prSet presAssocID="{6A9A120C-05D5-4923-8F42-521B31B71EE3}" presName="background2" presStyleLbl="node2" presStyleIdx="1" presStyleCnt="3"/>
      <dgm:spPr/>
    </dgm:pt>
    <dgm:pt modelId="{37DDFEB5-2986-40FF-AF4F-53BDAFB843ED}" type="pres">
      <dgm:prSet presAssocID="{6A9A120C-05D5-4923-8F42-521B31B71EE3}" presName="text2" presStyleLbl="fgAcc2" presStyleIdx="1" presStyleCnt="3" custScaleX="228668" custScaleY="85720" custLinFactNeighborX="2464" custLinFactNeighborY="6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757C03-5544-456D-B595-E62483D6AB3E}" type="pres">
      <dgm:prSet presAssocID="{6A9A120C-05D5-4923-8F42-521B31B71EE3}" presName="hierChild3" presStyleCnt="0"/>
      <dgm:spPr/>
    </dgm:pt>
    <dgm:pt modelId="{6F404C0D-9930-4C38-97F6-8722CBFC7A0C}" type="pres">
      <dgm:prSet presAssocID="{9D487433-8CD4-42EB-9069-A010AEF0D27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93ADF06D-7220-4BC2-87CA-C8BC4DFE402E}" type="pres">
      <dgm:prSet presAssocID="{A66A3A11-F71F-42D5-931E-3DFCD2AE659A}" presName="hierRoot2" presStyleCnt="0"/>
      <dgm:spPr/>
    </dgm:pt>
    <dgm:pt modelId="{9C416F39-919C-4170-9669-B72C2954AB04}" type="pres">
      <dgm:prSet presAssocID="{A66A3A11-F71F-42D5-931E-3DFCD2AE659A}" presName="composite2" presStyleCnt="0"/>
      <dgm:spPr/>
    </dgm:pt>
    <dgm:pt modelId="{2D257CD3-8AEA-4EE8-BCB4-D74D371C3750}" type="pres">
      <dgm:prSet presAssocID="{A66A3A11-F71F-42D5-931E-3DFCD2AE659A}" presName="background2" presStyleLbl="node2" presStyleIdx="2" presStyleCnt="3"/>
      <dgm:spPr/>
    </dgm:pt>
    <dgm:pt modelId="{DCFA3EBA-28A1-4264-A0E4-F96BAE23F5DF}" type="pres">
      <dgm:prSet presAssocID="{A66A3A11-F71F-42D5-931E-3DFCD2AE659A}" presName="text2" presStyleLbl="fgAcc2" presStyleIdx="2" presStyleCnt="3" custScaleX="218286" custScaleY="73943" custLinFactNeighborX="440" custLinFactNeighborY="40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ED5EB8-6E2E-46F2-B9AE-1B8E4419F638}" type="pres">
      <dgm:prSet presAssocID="{A66A3A11-F71F-42D5-931E-3DFCD2AE659A}" presName="hierChild3" presStyleCnt="0"/>
      <dgm:spPr/>
    </dgm:pt>
  </dgm:ptLst>
  <dgm:cxnLst>
    <dgm:cxn modelId="{79A24654-871B-495E-A99A-33D5A0A50A96}" type="presOf" srcId="{9D487433-8CD4-42EB-9069-A010AEF0D277}" destId="{6F404C0D-9930-4C38-97F6-8722CBFC7A0C}" srcOrd="0" destOrd="0" presId="urn:microsoft.com/office/officeart/2005/8/layout/hierarchy1"/>
    <dgm:cxn modelId="{5935182C-00C4-42E3-8881-4192CF58F44D}" type="presOf" srcId="{6F57C6D3-A9D8-4D8A-91FD-F8AE70C8307D}" destId="{8C8D4871-1D93-490C-8806-A750FD8953F6}" srcOrd="0" destOrd="0" presId="urn:microsoft.com/office/officeart/2005/8/layout/hierarchy1"/>
    <dgm:cxn modelId="{A00D7EA0-0C6B-46E0-A7C4-BAC5A55A49CB}" type="presOf" srcId="{88DC7196-0D31-4753-B661-9C16C7FBAB70}" destId="{9EA63674-C6B7-402E-AA4E-F2C9DE12AEA1}" srcOrd="0" destOrd="0" presId="urn:microsoft.com/office/officeart/2005/8/layout/hierarchy1"/>
    <dgm:cxn modelId="{F25BA26A-2670-42B7-A4A4-FF735C92CEB7}" srcId="{1376CF54-1533-4A53-B56A-2E01FDD56CF1}" destId="{A66A3A11-F71F-42D5-931E-3DFCD2AE659A}" srcOrd="2" destOrd="0" parTransId="{9D487433-8CD4-42EB-9069-A010AEF0D277}" sibTransId="{354FEB93-6396-4604-9C0B-604126F985D9}"/>
    <dgm:cxn modelId="{9101EDBA-887D-427A-B001-B9B1CD724ED8}" srcId="{1376CF54-1533-4A53-B56A-2E01FDD56CF1}" destId="{88DC7196-0D31-4753-B661-9C16C7FBAB70}" srcOrd="0" destOrd="0" parTransId="{AD7AA9F2-8416-42AD-B7CB-D5A9F84063AF}" sibTransId="{9CB60F17-48F3-40B9-9B01-5908C2ECEBA5}"/>
    <dgm:cxn modelId="{E997FE44-4495-47AD-AE86-3EEE4B6CE6B5}" type="presOf" srcId="{1376CF54-1533-4A53-B56A-2E01FDD56CF1}" destId="{C6005609-89D6-4AC4-A932-99DDE4BF1B39}" srcOrd="0" destOrd="0" presId="urn:microsoft.com/office/officeart/2005/8/layout/hierarchy1"/>
    <dgm:cxn modelId="{C7F3D92A-FAC3-4437-981A-67C7DDCE423A}" type="presOf" srcId="{A66A3A11-F71F-42D5-931E-3DFCD2AE659A}" destId="{DCFA3EBA-28A1-4264-A0E4-F96BAE23F5DF}" srcOrd="0" destOrd="0" presId="urn:microsoft.com/office/officeart/2005/8/layout/hierarchy1"/>
    <dgm:cxn modelId="{0EE20131-E509-490F-B154-B3AF1962724E}" type="presOf" srcId="{6A9A120C-05D5-4923-8F42-521B31B71EE3}" destId="{37DDFEB5-2986-40FF-AF4F-53BDAFB843ED}" srcOrd="0" destOrd="0" presId="urn:microsoft.com/office/officeart/2005/8/layout/hierarchy1"/>
    <dgm:cxn modelId="{25919702-8C2A-4203-BE5D-F4DB6826BDC0}" type="presOf" srcId="{3556C24C-81A8-4F27-8122-ED9E80EAE9F9}" destId="{EDD3C6B6-F422-4E7E-A2C0-264465973376}" srcOrd="0" destOrd="0" presId="urn:microsoft.com/office/officeart/2005/8/layout/hierarchy1"/>
    <dgm:cxn modelId="{115B6808-D150-4D4A-9B87-00EDF1AE0970}" type="presOf" srcId="{AD7AA9F2-8416-42AD-B7CB-D5A9F84063AF}" destId="{170F0F54-DFFD-46DF-819D-075869153812}" srcOrd="0" destOrd="0" presId="urn:microsoft.com/office/officeart/2005/8/layout/hierarchy1"/>
    <dgm:cxn modelId="{0975143B-CF8E-43B4-B002-6765911CCE62}" srcId="{1376CF54-1533-4A53-B56A-2E01FDD56CF1}" destId="{6A9A120C-05D5-4923-8F42-521B31B71EE3}" srcOrd="1" destOrd="0" parTransId="{3556C24C-81A8-4F27-8122-ED9E80EAE9F9}" sibTransId="{145A21AA-FC96-4A40-BDD1-3FF6D8B7F097}"/>
    <dgm:cxn modelId="{F8191D85-40D0-4779-8AC5-54971984ABD1}" srcId="{6F57C6D3-A9D8-4D8A-91FD-F8AE70C8307D}" destId="{1376CF54-1533-4A53-B56A-2E01FDD56CF1}" srcOrd="0" destOrd="0" parTransId="{11B5E7BE-B23E-4441-9C34-C92B9B682362}" sibTransId="{EF95CF49-663C-42CB-8026-51662BBDE44F}"/>
    <dgm:cxn modelId="{843D54AE-330E-4213-9649-61F1C1E14653}" type="presParOf" srcId="{8C8D4871-1D93-490C-8806-A750FD8953F6}" destId="{D3997F32-22FF-4750-9DD5-0B14ED43B2B9}" srcOrd="0" destOrd="0" presId="urn:microsoft.com/office/officeart/2005/8/layout/hierarchy1"/>
    <dgm:cxn modelId="{36A460F6-93AF-459D-A24D-A613F893D589}" type="presParOf" srcId="{D3997F32-22FF-4750-9DD5-0B14ED43B2B9}" destId="{AEDA222B-1460-4D5D-9EEF-A50DB8AE6DDF}" srcOrd="0" destOrd="0" presId="urn:microsoft.com/office/officeart/2005/8/layout/hierarchy1"/>
    <dgm:cxn modelId="{35758107-1B6D-4833-B33A-9DC3D63FF812}" type="presParOf" srcId="{AEDA222B-1460-4D5D-9EEF-A50DB8AE6DDF}" destId="{25243B8A-60C1-49E3-85AB-DC2DF4B3EC9B}" srcOrd="0" destOrd="0" presId="urn:microsoft.com/office/officeart/2005/8/layout/hierarchy1"/>
    <dgm:cxn modelId="{EC85142C-37EC-4CCC-96CF-2A8D2BCD3C90}" type="presParOf" srcId="{AEDA222B-1460-4D5D-9EEF-A50DB8AE6DDF}" destId="{C6005609-89D6-4AC4-A932-99DDE4BF1B39}" srcOrd="1" destOrd="0" presId="urn:microsoft.com/office/officeart/2005/8/layout/hierarchy1"/>
    <dgm:cxn modelId="{E7C9FC07-78C0-4D7D-9548-7939DDDA4FBA}" type="presParOf" srcId="{D3997F32-22FF-4750-9DD5-0B14ED43B2B9}" destId="{68EBEAE0-8D21-420B-A91D-056644CB2527}" srcOrd="1" destOrd="0" presId="urn:microsoft.com/office/officeart/2005/8/layout/hierarchy1"/>
    <dgm:cxn modelId="{BC774F62-5A52-4CB1-9480-8BC3394F473F}" type="presParOf" srcId="{68EBEAE0-8D21-420B-A91D-056644CB2527}" destId="{170F0F54-DFFD-46DF-819D-075869153812}" srcOrd="0" destOrd="0" presId="urn:microsoft.com/office/officeart/2005/8/layout/hierarchy1"/>
    <dgm:cxn modelId="{885F8EBE-C3E4-4A88-AC2D-63B60CF3DDE0}" type="presParOf" srcId="{68EBEAE0-8D21-420B-A91D-056644CB2527}" destId="{7198B590-FFEE-41E7-A2BA-F3B6523A6E9D}" srcOrd="1" destOrd="0" presId="urn:microsoft.com/office/officeart/2005/8/layout/hierarchy1"/>
    <dgm:cxn modelId="{F40B27DE-B5CA-4140-83AC-038B43A6DBCF}" type="presParOf" srcId="{7198B590-FFEE-41E7-A2BA-F3B6523A6E9D}" destId="{B19A74B7-C5C8-4EE7-9E7D-B7AC4A4BF2FD}" srcOrd="0" destOrd="0" presId="urn:microsoft.com/office/officeart/2005/8/layout/hierarchy1"/>
    <dgm:cxn modelId="{CE3D759A-1F48-400C-B8C9-36D05ED7BA76}" type="presParOf" srcId="{B19A74B7-C5C8-4EE7-9E7D-B7AC4A4BF2FD}" destId="{14EEC97C-02D6-4F97-AB28-C392456E157A}" srcOrd="0" destOrd="0" presId="urn:microsoft.com/office/officeart/2005/8/layout/hierarchy1"/>
    <dgm:cxn modelId="{4C493B7F-46E4-460C-81F4-B0B8FC15B69B}" type="presParOf" srcId="{B19A74B7-C5C8-4EE7-9E7D-B7AC4A4BF2FD}" destId="{9EA63674-C6B7-402E-AA4E-F2C9DE12AEA1}" srcOrd="1" destOrd="0" presId="urn:microsoft.com/office/officeart/2005/8/layout/hierarchy1"/>
    <dgm:cxn modelId="{269D5183-ED9E-4B44-A367-B806637A4354}" type="presParOf" srcId="{7198B590-FFEE-41E7-A2BA-F3B6523A6E9D}" destId="{B8124FDE-2974-44AB-87F5-694051D9DA09}" srcOrd="1" destOrd="0" presId="urn:microsoft.com/office/officeart/2005/8/layout/hierarchy1"/>
    <dgm:cxn modelId="{7EB10810-E9C6-4DED-B794-ABA35E45C43A}" type="presParOf" srcId="{68EBEAE0-8D21-420B-A91D-056644CB2527}" destId="{EDD3C6B6-F422-4E7E-A2C0-264465973376}" srcOrd="2" destOrd="0" presId="urn:microsoft.com/office/officeart/2005/8/layout/hierarchy1"/>
    <dgm:cxn modelId="{797A4613-837A-4897-B44C-AB737A7EED4C}" type="presParOf" srcId="{68EBEAE0-8D21-420B-A91D-056644CB2527}" destId="{84A0DC39-ABFB-4311-B132-99F230A2A721}" srcOrd="3" destOrd="0" presId="urn:microsoft.com/office/officeart/2005/8/layout/hierarchy1"/>
    <dgm:cxn modelId="{F822D912-71D5-4DFC-9FE3-9FDE5D59AAB0}" type="presParOf" srcId="{84A0DC39-ABFB-4311-B132-99F230A2A721}" destId="{C180E611-13B3-4528-B483-D1ABD83F25F7}" srcOrd="0" destOrd="0" presId="urn:microsoft.com/office/officeart/2005/8/layout/hierarchy1"/>
    <dgm:cxn modelId="{1D814507-25A3-4BCB-A0E8-170A5B68ABBB}" type="presParOf" srcId="{C180E611-13B3-4528-B483-D1ABD83F25F7}" destId="{4727D350-5586-4752-B1C9-04598778AF56}" srcOrd="0" destOrd="0" presId="urn:microsoft.com/office/officeart/2005/8/layout/hierarchy1"/>
    <dgm:cxn modelId="{5AAA979B-817C-4716-B513-156AEE8EC499}" type="presParOf" srcId="{C180E611-13B3-4528-B483-D1ABD83F25F7}" destId="{37DDFEB5-2986-40FF-AF4F-53BDAFB843ED}" srcOrd="1" destOrd="0" presId="urn:microsoft.com/office/officeart/2005/8/layout/hierarchy1"/>
    <dgm:cxn modelId="{FB3442F3-4F0D-4E52-80C0-D0665D8C2C00}" type="presParOf" srcId="{84A0DC39-ABFB-4311-B132-99F230A2A721}" destId="{76757C03-5544-456D-B595-E62483D6AB3E}" srcOrd="1" destOrd="0" presId="urn:microsoft.com/office/officeart/2005/8/layout/hierarchy1"/>
    <dgm:cxn modelId="{BC1E51C3-09B9-43A2-ABE8-590FEBE00020}" type="presParOf" srcId="{68EBEAE0-8D21-420B-A91D-056644CB2527}" destId="{6F404C0D-9930-4C38-97F6-8722CBFC7A0C}" srcOrd="4" destOrd="0" presId="urn:microsoft.com/office/officeart/2005/8/layout/hierarchy1"/>
    <dgm:cxn modelId="{5D334632-C5CC-44C1-952A-B8F03AD39C7F}" type="presParOf" srcId="{68EBEAE0-8D21-420B-A91D-056644CB2527}" destId="{93ADF06D-7220-4BC2-87CA-C8BC4DFE402E}" srcOrd="5" destOrd="0" presId="urn:microsoft.com/office/officeart/2005/8/layout/hierarchy1"/>
    <dgm:cxn modelId="{1784946E-D925-42DC-8920-D3CFC97ECF61}" type="presParOf" srcId="{93ADF06D-7220-4BC2-87CA-C8BC4DFE402E}" destId="{9C416F39-919C-4170-9669-B72C2954AB04}" srcOrd="0" destOrd="0" presId="urn:microsoft.com/office/officeart/2005/8/layout/hierarchy1"/>
    <dgm:cxn modelId="{F71BF197-002D-4F92-9ABC-3281731C641F}" type="presParOf" srcId="{9C416F39-919C-4170-9669-B72C2954AB04}" destId="{2D257CD3-8AEA-4EE8-BCB4-D74D371C3750}" srcOrd="0" destOrd="0" presId="urn:microsoft.com/office/officeart/2005/8/layout/hierarchy1"/>
    <dgm:cxn modelId="{3C01C5D4-AFE3-460F-90F1-1739F6CA0E6C}" type="presParOf" srcId="{9C416F39-919C-4170-9669-B72C2954AB04}" destId="{DCFA3EBA-28A1-4264-A0E4-F96BAE23F5DF}" srcOrd="1" destOrd="0" presId="urn:microsoft.com/office/officeart/2005/8/layout/hierarchy1"/>
    <dgm:cxn modelId="{C7B1CBA5-2D93-4FF7-909B-FB334F26D392}" type="presParOf" srcId="{93ADF06D-7220-4BC2-87CA-C8BC4DFE402E}" destId="{8EED5EB8-6E2E-46F2-B9AE-1B8E4419F6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57C6D3-A9D8-4D8A-91FD-F8AE70C8307D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376CF54-1533-4A53-B56A-2E01FDD56CF1}">
      <dgm:prSet phldrT="[Текст]" custT="1"/>
      <dgm:spPr/>
      <dgm:t>
        <a:bodyPr/>
        <a:lstStyle/>
        <a:p>
          <a:r>
            <a:rPr lang="ru-RU" sz="4000" b="1" i="1" dirty="0" smtClean="0">
              <a:solidFill>
                <a:srgbClr val="C0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  <a:ea typeface="+mj-ea"/>
              <a:cs typeface="+mj-cs"/>
            </a:rPr>
            <a:t>Планируемые результаты</a:t>
          </a:r>
          <a:endParaRPr lang="ru-RU" sz="40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B5E7BE-B23E-4441-9C34-C92B9B682362}" type="parTrans" cxnId="{F8191D85-40D0-4779-8AC5-54971984ABD1}">
      <dgm:prSet/>
      <dgm:spPr/>
      <dgm:t>
        <a:bodyPr/>
        <a:lstStyle/>
        <a:p>
          <a:endParaRPr lang="ru-RU"/>
        </a:p>
      </dgm:t>
    </dgm:pt>
    <dgm:pt modelId="{EF95CF49-663C-42CB-8026-51662BBDE44F}" type="sibTrans" cxnId="{F8191D85-40D0-4779-8AC5-54971984ABD1}">
      <dgm:prSet/>
      <dgm:spPr/>
      <dgm:t>
        <a:bodyPr/>
        <a:lstStyle/>
        <a:p>
          <a:endParaRPr lang="ru-RU"/>
        </a:p>
      </dgm:t>
    </dgm:pt>
    <dgm:pt modelId="{6A9A120C-05D5-4923-8F42-521B31B71EE3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002060"/>
              </a:solidFill>
            </a:rPr>
            <a:t>метапредметные</a:t>
          </a:r>
          <a:endParaRPr lang="ru-RU" sz="2400" b="1" dirty="0">
            <a:solidFill>
              <a:srgbClr val="002060"/>
            </a:solidFill>
          </a:endParaRPr>
        </a:p>
      </dgm:t>
    </dgm:pt>
    <dgm:pt modelId="{3556C24C-81A8-4F27-8122-ED9E80EAE9F9}" type="parTrans" cxnId="{0975143B-CF8E-43B4-B002-6765911CCE62}">
      <dgm:prSet/>
      <dgm:spPr/>
      <dgm:t>
        <a:bodyPr/>
        <a:lstStyle/>
        <a:p>
          <a:endParaRPr lang="ru-RU"/>
        </a:p>
      </dgm:t>
    </dgm:pt>
    <dgm:pt modelId="{145A21AA-FC96-4A40-BDD1-3FF6D8B7F097}" type="sibTrans" cxnId="{0975143B-CF8E-43B4-B002-6765911CCE62}">
      <dgm:prSet/>
      <dgm:spPr/>
      <dgm:t>
        <a:bodyPr/>
        <a:lstStyle/>
        <a:p>
          <a:endParaRPr lang="ru-RU"/>
        </a:p>
      </dgm:t>
    </dgm:pt>
    <dgm:pt modelId="{B8E39781-DB16-4940-B31C-E63E7AD2FE8A}">
      <dgm:prSet phldrT="[Текст]" custT="1"/>
      <dgm:spPr>
        <a:solidFill>
          <a:srgbClr val="AFDC7E">
            <a:alpha val="89804"/>
          </a:srgbClr>
        </a:solidFill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ПОЗНАВАТЕЛЬНЫЕ УУД</a:t>
          </a:r>
          <a:endParaRPr lang="ru-RU" sz="1800" b="0" dirty="0">
            <a:solidFill>
              <a:srgbClr val="002060"/>
            </a:solidFill>
            <a:latin typeface="+mn-lt"/>
            <a:cs typeface="Times New Roman" pitchFamily="18" charset="0"/>
          </a:endParaRPr>
        </a:p>
      </dgm:t>
    </dgm:pt>
    <dgm:pt modelId="{E3822363-23AF-4EF2-A499-9580073D68BF}" type="parTrans" cxnId="{C4441546-9BCF-4030-BF96-8A37B6B72588}">
      <dgm:prSet/>
      <dgm:spPr/>
      <dgm:t>
        <a:bodyPr/>
        <a:lstStyle/>
        <a:p>
          <a:endParaRPr lang="ru-RU"/>
        </a:p>
      </dgm:t>
    </dgm:pt>
    <dgm:pt modelId="{972D1A49-AEF5-4576-9B36-9CE06F0A45EE}" type="sibTrans" cxnId="{C4441546-9BCF-4030-BF96-8A37B6B72588}">
      <dgm:prSet/>
      <dgm:spPr/>
      <dgm:t>
        <a:bodyPr/>
        <a:lstStyle/>
        <a:p>
          <a:endParaRPr lang="ru-RU"/>
        </a:p>
      </dgm:t>
    </dgm:pt>
    <dgm:pt modelId="{FD263184-3E6D-4512-A97C-C146D7A7C49A}">
      <dgm:prSet phldrT="[Текст]" custT="1"/>
      <dgm:spPr>
        <a:solidFill>
          <a:srgbClr val="AFDC7E">
            <a:alpha val="89804"/>
          </a:srgbClr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КОММУНИКАТИВНЫЕ </a:t>
          </a:r>
          <a:br>
            <a:rPr lang="ru-RU" sz="1800" dirty="0" smtClean="0">
              <a:solidFill>
                <a:srgbClr val="002060"/>
              </a:solidFill>
            </a:rPr>
          </a:br>
          <a:r>
            <a:rPr lang="ru-RU" sz="1800" dirty="0" smtClean="0">
              <a:solidFill>
                <a:srgbClr val="002060"/>
              </a:solidFill>
            </a:rPr>
            <a:t>УУД</a:t>
          </a:r>
          <a:endParaRPr lang="ru-RU" sz="1800" dirty="0">
            <a:solidFill>
              <a:srgbClr val="002060"/>
            </a:solidFill>
          </a:endParaRPr>
        </a:p>
      </dgm:t>
    </dgm:pt>
    <dgm:pt modelId="{B6335517-8B6C-40A3-AB99-EE180B5716C2}" type="parTrans" cxnId="{AD7AAF6B-DD5E-493F-98C3-891E362007CC}">
      <dgm:prSet/>
      <dgm:spPr/>
      <dgm:t>
        <a:bodyPr/>
        <a:lstStyle/>
        <a:p>
          <a:endParaRPr lang="ru-RU"/>
        </a:p>
      </dgm:t>
    </dgm:pt>
    <dgm:pt modelId="{79B03762-40F3-41B7-9097-7608A9B2AD17}" type="sibTrans" cxnId="{AD7AAF6B-DD5E-493F-98C3-891E362007CC}">
      <dgm:prSet/>
      <dgm:spPr/>
      <dgm:t>
        <a:bodyPr/>
        <a:lstStyle/>
        <a:p>
          <a:endParaRPr lang="ru-RU"/>
        </a:p>
      </dgm:t>
    </dgm:pt>
    <dgm:pt modelId="{A66A3A11-F71F-42D5-931E-3DFCD2AE659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предметные</a:t>
          </a:r>
          <a:endParaRPr lang="ru-RU" sz="2400" b="1" dirty="0">
            <a:solidFill>
              <a:srgbClr val="002060"/>
            </a:solidFill>
          </a:endParaRPr>
        </a:p>
      </dgm:t>
    </dgm:pt>
    <dgm:pt modelId="{9D487433-8CD4-42EB-9069-A010AEF0D277}" type="parTrans" cxnId="{F25BA26A-2670-42B7-A4A4-FF735C92CEB7}">
      <dgm:prSet/>
      <dgm:spPr/>
      <dgm:t>
        <a:bodyPr/>
        <a:lstStyle/>
        <a:p>
          <a:endParaRPr lang="ru-RU"/>
        </a:p>
      </dgm:t>
    </dgm:pt>
    <dgm:pt modelId="{354FEB93-6396-4604-9C0B-604126F985D9}" type="sibTrans" cxnId="{F25BA26A-2670-42B7-A4A4-FF735C92CEB7}">
      <dgm:prSet/>
      <dgm:spPr/>
      <dgm:t>
        <a:bodyPr/>
        <a:lstStyle/>
        <a:p>
          <a:endParaRPr lang="ru-RU"/>
        </a:p>
      </dgm:t>
    </dgm:pt>
    <dgm:pt modelId="{88DC7196-0D31-4753-B661-9C16C7FBAB70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личностные</a:t>
          </a:r>
          <a:endParaRPr lang="ru-RU" sz="2400" b="1" dirty="0">
            <a:solidFill>
              <a:srgbClr val="002060"/>
            </a:solidFill>
          </a:endParaRPr>
        </a:p>
      </dgm:t>
    </dgm:pt>
    <dgm:pt modelId="{AD7AA9F2-8416-42AD-B7CB-D5A9F84063AF}" type="parTrans" cxnId="{9101EDBA-887D-427A-B001-B9B1CD724ED8}">
      <dgm:prSet/>
      <dgm:spPr/>
      <dgm:t>
        <a:bodyPr/>
        <a:lstStyle/>
        <a:p>
          <a:endParaRPr lang="ru-RU"/>
        </a:p>
      </dgm:t>
    </dgm:pt>
    <dgm:pt modelId="{9CB60F17-48F3-40B9-9B01-5908C2ECEBA5}" type="sibTrans" cxnId="{9101EDBA-887D-427A-B001-B9B1CD724ED8}">
      <dgm:prSet/>
      <dgm:spPr/>
      <dgm:t>
        <a:bodyPr/>
        <a:lstStyle/>
        <a:p>
          <a:endParaRPr lang="ru-RU"/>
        </a:p>
      </dgm:t>
    </dgm:pt>
    <dgm:pt modelId="{40785096-81DB-4163-BD63-8FAE26B78116}">
      <dgm:prSet custT="1"/>
      <dgm:spPr>
        <a:solidFill>
          <a:srgbClr val="AFDC7E">
            <a:alpha val="89804"/>
          </a:srgbClr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РЕГУЛЯТИВНЫЕ</a:t>
          </a:r>
        </a:p>
        <a:p>
          <a:r>
            <a:rPr lang="ru-RU" sz="1800" dirty="0" smtClean="0">
              <a:solidFill>
                <a:srgbClr val="002060"/>
              </a:solidFill>
            </a:rPr>
            <a:t> УУД</a:t>
          </a:r>
          <a:endParaRPr lang="ru-RU" sz="1800" dirty="0">
            <a:solidFill>
              <a:srgbClr val="002060"/>
            </a:solidFill>
          </a:endParaRPr>
        </a:p>
      </dgm:t>
    </dgm:pt>
    <dgm:pt modelId="{C2D67ECE-2790-4DC3-AC2A-D7C076CEF780}" type="parTrans" cxnId="{7CA0C1D4-8EB5-4DDE-A2F2-71FAE199C592}">
      <dgm:prSet/>
      <dgm:spPr/>
      <dgm:t>
        <a:bodyPr/>
        <a:lstStyle/>
        <a:p>
          <a:endParaRPr lang="ru-RU"/>
        </a:p>
      </dgm:t>
    </dgm:pt>
    <dgm:pt modelId="{ADF25FC5-2047-4024-998A-D64A43D681E5}" type="sibTrans" cxnId="{7CA0C1D4-8EB5-4DDE-A2F2-71FAE199C592}">
      <dgm:prSet/>
      <dgm:spPr/>
      <dgm:t>
        <a:bodyPr/>
        <a:lstStyle/>
        <a:p>
          <a:endParaRPr lang="ru-RU"/>
        </a:p>
      </dgm:t>
    </dgm:pt>
    <dgm:pt modelId="{8C8D4871-1D93-490C-8806-A750FD8953F6}" type="pres">
      <dgm:prSet presAssocID="{6F57C6D3-A9D8-4D8A-91FD-F8AE70C830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997F32-22FF-4750-9DD5-0B14ED43B2B9}" type="pres">
      <dgm:prSet presAssocID="{1376CF54-1533-4A53-B56A-2E01FDD56CF1}" presName="hierRoot1" presStyleCnt="0"/>
      <dgm:spPr/>
    </dgm:pt>
    <dgm:pt modelId="{AEDA222B-1460-4D5D-9EEF-A50DB8AE6DDF}" type="pres">
      <dgm:prSet presAssocID="{1376CF54-1533-4A53-B56A-2E01FDD56CF1}" presName="composite" presStyleCnt="0"/>
      <dgm:spPr/>
    </dgm:pt>
    <dgm:pt modelId="{25243B8A-60C1-49E3-85AB-DC2DF4B3EC9B}" type="pres">
      <dgm:prSet presAssocID="{1376CF54-1533-4A53-B56A-2E01FDD56CF1}" presName="background" presStyleLbl="node0" presStyleIdx="0" presStyleCnt="1"/>
      <dgm:spPr/>
    </dgm:pt>
    <dgm:pt modelId="{C6005609-89D6-4AC4-A932-99DDE4BF1B39}" type="pres">
      <dgm:prSet presAssocID="{1376CF54-1533-4A53-B56A-2E01FDD56CF1}" presName="text" presStyleLbl="fgAcc0" presStyleIdx="0" presStyleCnt="1" custScaleX="325623" custScaleY="138892" custLinFactX="10327" custLinFactNeighborX="100000" custLinFactNeighborY="-951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EBEAE0-8D21-420B-A91D-056644CB2527}" type="pres">
      <dgm:prSet presAssocID="{1376CF54-1533-4A53-B56A-2E01FDD56CF1}" presName="hierChild2" presStyleCnt="0"/>
      <dgm:spPr/>
    </dgm:pt>
    <dgm:pt modelId="{170F0F54-DFFD-46DF-819D-075869153812}" type="pres">
      <dgm:prSet presAssocID="{AD7AA9F2-8416-42AD-B7CB-D5A9F84063AF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198B590-FFEE-41E7-A2BA-F3B6523A6E9D}" type="pres">
      <dgm:prSet presAssocID="{88DC7196-0D31-4753-B661-9C16C7FBAB70}" presName="hierRoot2" presStyleCnt="0"/>
      <dgm:spPr/>
    </dgm:pt>
    <dgm:pt modelId="{B19A74B7-C5C8-4EE7-9E7D-B7AC4A4BF2FD}" type="pres">
      <dgm:prSet presAssocID="{88DC7196-0D31-4753-B661-9C16C7FBAB70}" presName="composite2" presStyleCnt="0"/>
      <dgm:spPr/>
    </dgm:pt>
    <dgm:pt modelId="{14EEC97C-02D6-4F97-AB28-C392456E157A}" type="pres">
      <dgm:prSet presAssocID="{88DC7196-0D31-4753-B661-9C16C7FBAB70}" presName="background2" presStyleLbl="node2" presStyleIdx="0" presStyleCnt="3"/>
      <dgm:spPr/>
    </dgm:pt>
    <dgm:pt modelId="{9EA63674-C6B7-402E-AA4E-F2C9DE12AEA1}" type="pres">
      <dgm:prSet presAssocID="{88DC7196-0D31-4753-B661-9C16C7FBAB70}" presName="text2" presStyleLbl="fgAcc2" presStyleIdx="0" presStyleCnt="3" custScaleX="174723" custScaleY="59244" custLinFactNeighborX="-6134" custLinFactNeighborY="-93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124FDE-2974-44AB-87F5-694051D9DA09}" type="pres">
      <dgm:prSet presAssocID="{88DC7196-0D31-4753-B661-9C16C7FBAB70}" presName="hierChild3" presStyleCnt="0"/>
      <dgm:spPr/>
    </dgm:pt>
    <dgm:pt modelId="{EDD3C6B6-F422-4E7E-A2C0-264465973376}" type="pres">
      <dgm:prSet presAssocID="{3556C24C-81A8-4F27-8122-ED9E80EAE9F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4A0DC39-ABFB-4311-B132-99F230A2A721}" type="pres">
      <dgm:prSet presAssocID="{6A9A120C-05D5-4923-8F42-521B31B71EE3}" presName="hierRoot2" presStyleCnt="0"/>
      <dgm:spPr/>
    </dgm:pt>
    <dgm:pt modelId="{C180E611-13B3-4528-B483-D1ABD83F25F7}" type="pres">
      <dgm:prSet presAssocID="{6A9A120C-05D5-4923-8F42-521B31B71EE3}" presName="composite2" presStyleCnt="0"/>
      <dgm:spPr/>
    </dgm:pt>
    <dgm:pt modelId="{4727D350-5586-4752-B1C9-04598778AF56}" type="pres">
      <dgm:prSet presAssocID="{6A9A120C-05D5-4923-8F42-521B31B71EE3}" presName="background2" presStyleLbl="node2" presStyleIdx="1" presStyleCnt="3"/>
      <dgm:spPr/>
    </dgm:pt>
    <dgm:pt modelId="{37DDFEB5-2986-40FF-AF4F-53BDAFB843ED}" type="pres">
      <dgm:prSet presAssocID="{6A9A120C-05D5-4923-8F42-521B31B71EE3}" presName="text2" presStyleLbl="fgAcc2" presStyleIdx="1" presStyleCnt="3" custScaleX="215332" custScaleY="52622" custLinFactNeighborX="1099" custLinFactNeighborY="-93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757C03-5544-456D-B595-E62483D6AB3E}" type="pres">
      <dgm:prSet presAssocID="{6A9A120C-05D5-4923-8F42-521B31B71EE3}" presName="hierChild3" presStyleCnt="0"/>
      <dgm:spPr/>
    </dgm:pt>
    <dgm:pt modelId="{D43CB644-D238-48A8-9A0F-5E77B988F414}" type="pres">
      <dgm:prSet presAssocID="{E3822363-23AF-4EF2-A499-9580073D68BF}" presName="Name17" presStyleLbl="parChTrans1D3" presStyleIdx="0" presStyleCnt="3"/>
      <dgm:spPr/>
      <dgm:t>
        <a:bodyPr/>
        <a:lstStyle/>
        <a:p>
          <a:endParaRPr lang="ru-RU"/>
        </a:p>
      </dgm:t>
    </dgm:pt>
    <dgm:pt modelId="{738E44CD-8CEA-4E70-BC59-4E73362117FF}" type="pres">
      <dgm:prSet presAssocID="{B8E39781-DB16-4940-B31C-E63E7AD2FE8A}" presName="hierRoot3" presStyleCnt="0"/>
      <dgm:spPr/>
    </dgm:pt>
    <dgm:pt modelId="{CFED7EF8-E22C-4827-A9D0-6F3B2DE3EDAD}" type="pres">
      <dgm:prSet presAssocID="{B8E39781-DB16-4940-B31C-E63E7AD2FE8A}" presName="composite3" presStyleCnt="0"/>
      <dgm:spPr/>
    </dgm:pt>
    <dgm:pt modelId="{C8246686-4965-438F-9353-C06B9FC35436}" type="pres">
      <dgm:prSet presAssocID="{B8E39781-DB16-4940-B31C-E63E7AD2FE8A}" presName="background3" presStyleLbl="node3" presStyleIdx="0" presStyleCnt="3"/>
      <dgm:spPr/>
    </dgm:pt>
    <dgm:pt modelId="{DE72BDDC-B47D-4F51-86F6-6D7ECB003C0B}" type="pres">
      <dgm:prSet presAssocID="{B8E39781-DB16-4940-B31C-E63E7AD2FE8A}" presName="text3" presStyleLbl="fgAcc3" presStyleIdx="0" presStyleCnt="3" custScaleX="164952" custScaleY="60795" custLinFactNeighborX="-1469" custLinFactNeighborY="35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5572CB-3030-467F-9FE0-022691F75FB6}" type="pres">
      <dgm:prSet presAssocID="{B8E39781-DB16-4940-B31C-E63E7AD2FE8A}" presName="hierChild4" presStyleCnt="0"/>
      <dgm:spPr/>
    </dgm:pt>
    <dgm:pt modelId="{27D1D279-4E3B-4A89-B500-411D7B2950D8}" type="pres">
      <dgm:prSet presAssocID="{C2D67ECE-2790-4DC3-AC2A-D7C076CEF780}" presName="Name17" presStyleLbl="parChTrans1D3" presStyleIdx="1" presStyleCnt="3"/>
      <dgm:spPr/>
      <dgm:t>
        <a:bodyPr/>
        <a:lstStyle/>
        <a:p>
          <a:endParaRPr lang="ru-RU"/>
        </a:p>
      </dgm:t>
    </dgm:pt>
    <dgm:pt modelId="{17C0219F-8881-47B8-8A88-E7BA1D87C98C}" type="pres">
      <dgm:prSet presAssocID="{40785096-81DB-4163-BD63-8FAE26B78116}" presName="hierRoot3" presStyleCnt="0"/>
      <dgm:spPr/>
    </dgm:pt>
    <dgm:pt modelId="{364983DA-1AB4-4559-906C-2B565BF5495F}" type="pres">
      <dgm:prSet presAssocID="{40785096-81DB-4163-BD63-8FAE26B78116}" presName="composite3" presStyleCnt="0"/>
      <dgm:spPr/>
    </dgm:pt>
    <dgm:pt modelId="{68650480-61C9-40E5-8F91-001925ECCD2F}" type="pres">
      <dgm:prSet presAssocID="{40785096-81DB-4163-BD63-8FAE26B78116}" presName="background3" presStyleLbl="node3" presStyleIdx="1" presStyleCnt="3"/>
      <dgm:spPr/>
    </dgm:pt>
    <dgm:pt modelId="{A1856F20-CA3B-4B5C-85A2-412AD19749E9}" type="pres">
      <dgm:prSet presAssocID="{40785096-81DB-4163-BD63-8FAE26B78116}" presName="text3" presStyleLbl="fgAcc3" presStyleIdx="1" presStyleCnt="3" custScaleX="148061" custScaleY="72159" custLinFactNeighborX="14383" custLinFactNeighborY="26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80E278-75D5-46BC-99B6-7F95D896DC01}" type="pres">
      <dgm:prSet presAssocID="{40785096-81DB-4163-BD63-8FAE26B78116}" presName="hierChild4" presStyleCnt="0"/>
      <dgm:spPr/>
    </dgm:pt>
    <dgm:pt modelId="{C6838D01-F8AE-47F7-846A-E23CF204030D}" type="pres">
      <dgm:prSet presAssocID="{B6335517-8B6C-40A3-AB99-EE180B5716C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B78F58CD-E103-4322-956A-46D7AC6B2E12}" type="pres">
      <dgm:prSet presAssocID="{FD263184-3E6D-4512-A97C-C146D7A7C49A}" presName="hierRoot3" presStyleCnt="0"/>
      <dgm:spPr/>
    </dgm:pt>
    <dgm:pt modelId="{99F04B4C-78B3-4BC8-A0AE-64534C396571}" type="pres">
      <dgm:prSet presAssocID="{FD263184-3E6D-4512-A97C-C146D7A7C49A}" presName="composite3" presStyleCnt="0"/>
      <dgm:spPr/>
    </dgm:pt>
    <dgm:pt modelId="{38F8D9D1-30FA-4E4C-8EBA-908F95DBFA68}" type="pres">
      <dgm:prSet presAssocID="{FD263184-3E6D-4512-A97C-C146D7A7C49A}" presName="background3" presStyleLbl="node3" presStyleIdx="2" presStyleCnt="3"/>
      <dgm:spPr/>
    </dgm:pt>
    <dgm:pt modelId="{0720E064-6D06-4C22-805F-7347A29EFE1D}" type="pres">
      <dgm:prSet presAssocID="{FD263184-3E6D-4512-A97C-C146D7A7C49A}" presName="text3" presStyleLbl="fgAcc3" presStyleIdx="2" presStyleCnt="3" custScaleX="189073" custScaleY="60756" custLinFactNeighborX="13418" custLinFactNeighborY="340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1B0E32-C6EF-41F5-ADF0-3A15AE1AEEF3}" type="pres">
      <dgm:prSet presAssocID="{FD263184-3E6D-4512-A97C-C146D7A7C49A}" presName="hierChild4" presStyleCnt="0"/>
      <dgm:spPr/>
    </dgm:pt>
    <dgm:pt modelId="{6F404C0D-9930-4C38-97F6-8722CBFC7A0C}" type="pres">
      <dgm:prSet presAssocID="{9D487433-8CD4-42EB-9069-A010AEF0D27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93ADF06D-7220-4BC2-87CA-C8BC4DFE402E}" type="pres">
      <dgm:prSet presAssocID="{A66A3A11-F71F-42D5-931E-3DFCD2AE659A}" presName="hierRoot2" presStyleCnt="0"/>
      <dgm:spPr/>
    </dgm:pt>
    <dgm:pt modelId="{9C416F39-919C-4170-9669-B72C2954AB04}" type="pres">
      <dgm:prSet presAssocID="{A66A3A11-F71F-42D5-931E-3DFCD2AE659A}" presName="composite2" presStyleCnt="0"/>
      <dgm:spPr/>
    </dgm:pt>
    <dgm:pt modelId="{2D257CD3-8AEA-4EE8-BCB4-D74D371C3750}" type="pres">
      <dgm:prSet presAssocID="{A66A3A11-F71F-42D5-931E-3DFCD2AE659A}" presName="background2" presStyleLbl="node2" presStyleIdx="2" presStyleCnt="3"/>
      <dgm:spPr/>
    </dgm:pt>
    <dgm:pt modelId="{DCFA3EBA-28A1-4264-A0E4-F96BAE23F5DF}" type="pres">
      <dgm:prSet presAssocID="{A66A3A11-F71F-42D5-931E-3DFCD2AE659A}" presName="text2" presStyleLbl="fgAcc2" presStyleIdx="2" presStyleCnt="3" custScaleX="161762" custScaleY="59931" custLinFactNeighborX="-11012" custLinFactNeighborY="-93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ED5EB8-6E2E-46F2-B9AE-1B8E4419F638}" type="pres">
      <dgm:prSet presAssocID="{A66A3A11-F71F-42D5-931E-3DFCD2AE659A}" presName="hierChild3" presStyleCnt="0"/>
      <dgm:spPr/>
    </dgm:pt>
  </dgm:ptLst>
  <dgm:cxnLst>
    <dgm:cxn modelId="{5C7E75C0-4D83-4CB0-9DFA-BE449C96FB37}" type="presOf" srcId="{88DC7196-0D31-4753-B661-9C16C7FBAB70}" destId="{9EA63674-C6B7-402E-AA4E-F2C9DE12AEA1}" srcOrd="0" destOrd="0" presId="urn:microsoft.com/office/officeart/2005/8/layout/hierarchy1"/>
    <dgm:cxn modelId="{F8191D85-40D0-4779-8AC5-54971984ABD1}" srcId="{6F57C6D3-A9D8-4D8A-91FD-F8AE70C8307D}" destId="{1376CF54-1533-4A53-B56A-2E01FDD56CF1}" srcOrd="0" destOrd="0" parTransId="{11B5E7BE-B23E-4441-9C34-C92B9B682362}" sibTransId="{EF95CF49-663C-42CB-8026-51662BBDE44F}"/>
    <dgm:cxn modelId="{F25BA26A-2670-42B7-A4A4-FF735C92CEB7}" srcId="{1376CF54-1533-4A53-B56A-2E01FDD56CF1}" destId="{A66A3A11-F71F-42D5-931E-3DFCD2AE659A}" srcOrd="2" destOrd="0" parTransId="{9D487433-8CD4-42EB-9069-A010AEF0D277}" sibTransId="{354FEB93-6396-4604-9C0B-604126F985D9}"/>
    <dgm:cxn modelId="{77C8F596-ED6A-4C46-926B-C0239B6CBA46}" type="presOf" srcId="{1376CF54-1533-4A53-B56A-2E01FDD56CF1}" destId="{C6005609-89D6-4AC4-A932-99DDE4BF1B39}" srcOrd="0" destOrd="0" presId="urn:microsoft.com/office/officeart/2005/8/layout/hierarchy1"/>
    <dgm:cxn modelId="{F18A0141-F8F0-4DB4-9626-22E35909028B}" type="presOf" srcId="{A66A3A11-F71F-42D5-931E-3DFCD2AE659A}" destId="{DCFA3EBA-28A1-4264-A0E4-F96BAE23F5DF}" srcOrd="0" destOrd="0" presId="urn:microsoft.com/office/officeart/2005/8/layout/hierarchy1"/>
    <dgm:cxn modelId="{0975143B-CF8E-43B4-B002-6765911CCE62}" srcId="{1376CF54-1533-4A53-B56A-2E01FDD56CF1}" destId="{6A9A120C-05D5-4923-8F42-521B31B71EE3}" srcOrd="1" destOrd="0" parTransId="{3556C24C-81A8-4F27-8122-ED9E80EAE9F9}" sibTransId="{145A21AA-FC96-4A40-BDD1-3FF6D8B7F097}"/>
    <dgm:cxn modelId="{6D5B8AC6-D6A2-47CD-ABFC-361FBA8B04D7}" type="presOf" srcId="{6A9A120C-05D5-4923-8F42-521B31B71EE3}" destId="{37DDFEB5-2986-40FF-AF4F-53BDAFB843ED}" srcOrd="0" destOrd="0" presId="urn:microsoft.com/office/officeart/2005/8/layout/hierarchy1"/>
    <dgm:cxn modelId="{0852E380-E95A-40EB-AF4E-2BE47A5FF10E}" type="presOf" srcId="{B6335517-8B6C-40A3-AB99-EE180B5716C2}" destId="{C6838D01-F8AE-47F7-846A-E23CF204030D}" srcOrd="0" destOrd="0" presId="urn:microsoft.com/office/officeart/2005/8/layout/hierarchy1"/>
    <dgm:cxn modelId="{962AC07A-7CFC-4C14-90FF-460F25B96F13}" type="presOf" srcId="{C2D67ECE-2790-4DC3-AC2A-D7C076CEF780}" destId="{27D1D279-4E3B-4A89-B500-411D7B2950D8}" srcOrd="0" destOrd="0" presId="urn:microsoft.com/office/officeart/2005/8/layout/hierarchy1"/>
    <dgm:cxn modelId="{AC75D233-7035-4531-A65A-88309E2A1172}" type="presOf" srcId="{9D487433-8CD4-42EB-9069-A010AEF0D277}" destId="{6F404C0D-9930-4C38-97F6-8722CBFC7A0C}" srcOrd="0" destOrd="0" presId="urn:microsoft.com/office/officeart/2005/8/layout/hierarchy1"/>
    <dgm:cxn modelId="{ECE9D4F6-1DE3-4279-8285-43B5398622B3}" type="presOf" srcId="{FD263184-3E6D-4512-A97C-C146D7A7C49A}" destId="{0720E064-6D06-4C22-805F-7347A29EFE1D}" srcOrd="0" destOrd="0" presId="urn:microsoft.com/office/officeart/2005/8/layout/hierarchy1"/>
    <dgm:cxn modelId="{A8C8EA55-1244-49E9-BCDD-45D8EE4E7675}" type="presOf" srcId="{6F57C6D3-A9D8-4D8A-91FD-F8AE70C8307D}" destId="{8C8D4871-1D93-490C-8806-A750FD8953F6}" srcOrd="0" destOrd="0" presId="urn:microsoft.com/office/officeart/2005/8/layout/hierarchy1"/>
    <dgm:cxn modelId="{9101EDBA-887D-427A-B001-B9B1CD724ED8}" srcId="{1376CF54-1533-4A53-B56A-2E01FDD56CF1}" destId="{88DC7196-0D31-4753-B661-9C16C7FBAB70}" srcOrd="0" destOrd="0" parTransId="{AD7AA9F2-8416-42AD-B7CB-D5A9F84063AF}" sibTransId="{9CB60F17-48F3-40B9-9B01-5908C2ECEBA5}"/>
    <dgm:cxn modelId="{108A2E87-DBB8-4281-9FE7-F591AC4EC6E9}" type="presOf" srcId="{E3822363-23AF-4EF2-A499-9580073D68BF}" destId="{D43CB644-D238-48A8-9A0F-5E77B988F414}" srcOrd="0" destOrd="0" presId="urn:microsoft.com/office/officeart/2005/8/layout/hierarchy1"/>
    <dgm:cxn modelId="{6C6B2524-3A97-4A41-81C9-9864CDAACF2B}" type="presOf" srcId="{3556C24C-81A8-4F27-8122-ED9E80EAE9F9}" destId="{EDD3C6B6-F422-4E7E-A2C0-264465973376}" srcOrd="0" destOrd="0" presId="urn:microsoft.com/office/officeart/2005/8/layout/hierarchy1"/>
    <dgm:cxn modelId="{C4441546-9BCF-4030-BF96-8A37B6B72588}" srcId="{6A9A120C-05D5-4923-8F42-521B31B71EE3}" destId="{B8E39781-DB16-4940-B31C-E63E7AD2FE8A}" srcOrd="0" destOrd="0" parTransId="{E3822363-23AF-4EF2-A499-9580073D68BF}" sibTransId="{972D1A49-AEF5-4576-9B36-9CE06F0A45EE}"/>
    <dgm:cxn modelId="{54ECF9A9-9EDE-4A70-8A55-657E81E711A3}" type="presOf" srcId="{B8E39781-DB16-4940-B31C-E63E7AD2FE8A}" destId="{DE72BDDC-B47D-4F51-86F6-6D7ECB003C0B}" srcOrd="0" destOrd="0" presId="urn:microsoft.com/office/officeart/2005/8/layout/hierarchy1"/>
    <dgm:cxn modelId="{E241B1A2-9E92-4F4D-8396-EA00D69C67B1}" type="presOf" srcId="{40785096-81DB-4163-BD63-8FAE26B78116}" destId="{A1856F20-CA3B-4B5C-85A2-412AD19749E9}" srcOrd="0" destOrd="0" presId="urn:microsoft.com/office/officeart/2005/8/layout/hierarchy1"/>
    <dgm:cxn modelId="{37A85065-B5CC-4922-A659-C36715969E16}" type="presOf" srcId="{AD7AA9F2-8416-42AD-B7CB-D5A9F84063AF}" destId="{170F0F54-DFFD-46DF-819D-075869153812}" srcOrd="0" destOrd="0" presId="urn:microsoft.com/office/officeart/2005/8/layout/hierarchy1"/>
    <dgm:cxn modelId="{7CA0C1D4-8EB5-4DDE-A2F2-71FAE199C592}" srcId="{6A9A120C-05D5-4923-8F42-521B31B71EE3}" destId="{40785096-81DB-4163-BD63-8FAE26B78116}" srcOrd="1" destOrd="0" parTransId="{C2D67ECE-2790-4DC3-AC2A-D7C076CEF780}" sibTransId="{ADF25FC5-2047-4024-998A-D64A43D681E5}"/>
    <dgm:cxn modelId="{AD7AAF6B-DD5E-493F-98C3-891E362007CC}" srcId="{6A9A120C-05D5-4923-8F42-521B31B71EE3}" destId="{FD263184-3E6D-4512-A97C-C146D7A7C49A}" srcOrd="2" destOrd="0" parTransId="{B6335517-8B6C-40A3-AB99-EE180B5716C2}" sibTransId="{79B03762-40F3-41B7-9097-7608A9B2AD17}"/>
    <dgm:cxn modelId="{A76169BF-F4BF-4768-997E-DEE2D5DD91AB}" type="presParOf" srcId="{8C8D4871-1D93-490C-8806-A750FD8953F6}" destId="{D3997F32-22FF-4750-9DD5-0B14ED43B2B9}" srcOrd="0" destOrd="0" presId="urn:microsoft.com/office/officeart/2005/8/layout/hierarchy1"/>
    <dgm:cxn modelId="{197560AD-7F90-45FE-999D-8A99D0CFE47A}" type="presParOf" srcId="{D3997F32-22FF-4750-9DD5-0B14ED43B2B9}" destId="{AEDA222B-1460-4D5D-9EEF-A50DB8AE6DDF}" srcOrd="0" destOrd="0" presId="urn:microsoft.com/office/officeart/2005/8/layout/hierarchy1"/>
    <dgm:cxn modelId="{8F5D9295-2BC2-4576-B76D-EF7596235BD8}" type="presParOf" srcId="{AEDA222B-1460-4D5D-9EEF-A50DB8AE6DDF}" destId="{25243B8A-60C1-49E3-85AB-DC2DF4B3EC9B}" srcOrd="0" destOrd="0" presId="urn:microsoft.com/office/officeart/2005/8/layout/hierarchy1"/>
    <dgm:cxn modelId="{BA0B2EC1-A86F-4778-B157-19DC0A7B1971}" type="presParOf" srcId="{AEDA222B-1460-4D5D-9EEF-A50DB8AE6DDF}" destId="{C6005609-89D6-4AC4-A932-99DDE4BF1B39}" srcOrd="1" destOrd="0" presId="urn:microsoft.com/office/officeart/2005/8/layout/hierarchy1"/>
    <dgm:cxn modelId="{933F45E1-3A39-4FFB-AE32-D1C8E6083BA4}" type="presParOf" srcId="{D3997F32-22FF-4750-9DD5-0B14ED43B2B9}" destId="{68EBEAE0-8D21-420B-A91D-056644CB2527}" srcOrd="1" destOrd="0" presId="urn:microsoft.com/office/officeart/2005/8/layout/hierarchy1"/>
    <dgm:cxn modelId="{D4AFA781-A49B-4F6F-A6EE-FA536F10901E}" type="presParOf" srcId="{68EBEAE0-8D21-420B-A91D-056644CB2527}" destId="{170F0F54-DFFD-46DF-819D-075869153812}" srcOrd="0" destOrd="0" presId="urn:microsoft.com/office/officeart/2005/8/layout/hierarchy1"/>
    <dgm:cxn modelId="{909DB64F-6518-44A6-B7CE-C175B62149E7}" type="presParOf" srcId="{68EBEAE0-8D21-420B-A91D-056644CB2527}" destId="{7198B590-FFEE-41E7-A2BA-F3B6523A6E9D}" srcOrd="1" destOrd="0" presId="urn:microsoft.com/office/officeart/2005/8/layout/hierarchy1"/>
    <dgm:cxn modelId="{0505FD7E-F91B-4912-9449-9C5B9292DFEB}" type="presParOf" srcId="{7198B590-FFEE-41E7-A2BA-F3B6523A6E9D}" destId="{B19A74B7-C5C8-4EE7-9E7D-B7AC4A4BF2FD}" srcOrd="0" destOrd="0" presId="urn:microsoft.com/office/officeart/2005/8/layout/hierarchy1"/>
    <dgm:cxn modelId="{59D40F89-2641-4348-A112-1C6E72229733}" type="presParOf" srcId="{B19A74B7-C5C8-4EE7-9E7D-B7AC4A4BF2FD}" destId="{14EEC97C-02D6-4F97-AB28-C392456E157A}" srcOrd="0" destOrd="0" presId="urn:microsoft.com/office/officeart/2005/8/layout/hierarchy1"/>
    <dgm:cxn modelId="{1BDAC7B8-D550-4CF9-BA39-0A34E5C9EAF5}" type="presParOf" srcId="{B19A74B7-C5C8-4EE7-9E7D-B7AC4A4BF2FD}" destId="{9EA63674-C6B7-402E-AA4E-F2C9DE12AEA1}" srcOrd="1" destOrd="0" presId="urn:microsoft.com/office/officeart/2005/8/layout/hierarchy1"/>
    <dgm:cxn modelId="{62CC3DC7-060E-42B2-BF0B-011D7DF13573}" type="presParOf" srcId="{7198B590-FFEE-41E7-A2BA-F3B6523A6E9D}" destId="{B8124FDE-2974-44AB-87F5-694051D9DA09}" srcOrd="1" destOrd="0" presId="urn:microsoft.com/office/officeart/2005/8/layout/hierarchy1"/>
    <dgm:cxn modelId="{01BD7851-7D23-4DDD-8801-22C2EC9979A3}" type="presParOf" srcId="{68EBEAE0-8D21-420B-A91D-056644CB2527}" destId="{EDD3C6B6-F422-4E7E-A2C0-264465973376}" srcOrd="2" destOrd="0" presId="urn:microsoft.com/office/officeart/2005/8/layout/hierarchy1"/>
    <dgm:cxn modelId="{F3841746-3242-4437-8831-259C9E44E099}" type="presParOf" srcId="{68EBEAE0-8D21-420B-A91D-056644CB2527}" destId="{84A0DC39-ABFB-4311-B132-99F230A2A721}" srcOrd="3" destOrd="0" presId="urn:microsoft.com/office/officeart/2005/8/layout/hierarchy1"/>
    <dgm:cxn modelId="{63454125-DE7A-429B-AF41-055A49EC90D4}" type="presParOf" srcId="{84A0DC39-ABFB-4311-B132-99F230A2A721}" destId="{C180E611-13B3-4528-B483-D1ABD83F25F7}" srcOrd="0" destOrd="0" presId="urn:microsoft.com/office/officeart/2005/8/layout/hierarchy1"/>
    <dgm:cxn modelId="{47FA4EE5-F783-45CB-B802-F6D17D88C0E9}" type="presParOf" srcId="{C180E611-13B3-4528-B483-D1ABD83F25F7}" destId="{4727D350-5586-4752-B1C9-04598778AF56}" srcOrd="0" destOrd="0" presId="urn:microsoft.com/office/officeart/2005/8/layout/hierarchy1"/>
    <dgm:cxn modelId="{69D6534B-73F1-4DDD-BAD1-BC54FC953CE5}" type="presParOf" srcId="{C180E611-13B3-4528-B483-D1ABD83F25F7}" destId="{37DDFEB5-2986-40FF-AF4F-53BDAFB843ED}" srcOrd="1" destOrd="0" presId="urn:microsoft.com/office/officeart/2005/8/layout/hierarchy1"/>
    <dgm:cxn modelId="{7825DF61-65B9-43FE-B14B-2A4D8B95EB1B}" type="presParOf" srcId="{84A0DC39-ABFB-4311-B132-99F230A2A721}" destId="{76757C03-5544-456D-B595-E62483D6AB3E}" srcOrd="1" destOrd="0" presId="urn:microsoft.com/office/officeart/2005/8/layout/hierarchy1"/>
    <dgm:cxn modelId="{DC38B875-A234-4C73-890D-0E1A2B2B138C}" type="presParOf" srcId="{76757C03-5544-456D-B595-E62483D6AB3E}" destId="{D43CB644-D238-48A8-9A0F-5E77B988F414}" srcOrd="0" destOrd="0" presId="urn:microsoft.com/office/officeart/2005/8/layout/hierarchy1"/>
    <dgm:cxn modelId="{8A2D39E4-25FC-40F0-88A9-5F0A7ADD7299}" type="presParOf" srcId="{76757C03-5544-456D-B595-E62483D6AB3E}" destId="{738E44CD-8CEA-4E70-BC59-4E73362117FF}" srcOrd="1" destOrd="0" presId="urn:microsoft.com/office/officeart/2005/8/layout/hierarchy1"/>
    <dgm:cxn modelId="{0E938D36-64E3-414E-BB32-CFB54B8D1E03}" type="presParOf" srcId="{738E44CD-8CEA-4E70-BC59-4E73362117FF}" destId="{CFED7EF8-E22C-4827-A9D0-6F3B2DE3EDAD}" srcOrd="0" destOrd="0" presId="urn:microsoft.com/office/officeart/2005/8/layout/hierarchy1"/>
    <dgm:cxn modelId="{F2E958A2-76FD-4CA7-889F-EE75A4F44F98}" type="presParOf" srcId="{CFED7EF8-E22C-4827-A9D0-6F3B2DE3EDAD}" destId="{C8246686-4965-438F-9353-C06B9FC35436}" srcOrd="0" destOrd="0" presId="urn:microsoft.com/office/officeart/2005/8/layout/hierarchy1"/>
    <dgm:cxn modelId="{410986BA-5A0E-43D6-ABB6-85EBB4441C38}" type="presParOf" srcId="{CFED7EF8-E22C-4827-A9D0-6F3B2DE3EDAD}" destId="{DE72BDDC-B47D-4F51-86F6-6D7ECB003C0B}" srcOrd="1" destOrd="0" presId="urn:microsoft.com/office/officeart/2005/8/layout/hierarchy1"/>
    <dgm:cxn modelId="{21697D48-7506-4F9A-B395-82E26CAC0E09}" type="presParOf" srcId="{738E44CD-8CEA-4E70-BC59-4E73362117FF}" destId="{2D5572CB-3030-467F-9FE0-022691F75FB6}" srcOrd="1" destOrd="0" presId="urn:microsoft.com/office/officeart/2005/8/layout/hierarchy1"/>
    <dgm:cxn modelId="{55CC20C6-67ED-415C-A860-0AF28BA187A8}" type="presParOf" srcId="{76757C03-5544-456D-B595-E62483D6AB3E}" destId="{27D1D279-4E3B-4A89-B500-411D7B2950D8}" srcOrd="2" destOrd="0" presId="urn:microsoft.com/office/officeart/2005/8/layout/hierarchy1"/>
    <dgm:cxn modelId="{532FB3D4-003A-4284-845D-E39B87B55CFF}" type="presParOf" srcId="{76757C03-5544-456D-B595-E62483D6AB3E}" destId="{17C0219F-8881-47B8-8A88-E7BA1D87C98C}" srcOrd="3" destOrd="0" presId="urn:microsoft.com/office/officeart/2005/8/layout/hierarchy1"/>
    <dgm:cxn modelId="{E057FDB9-F368-403A-8C5F-D1334B7A9625}" type="presParOf" srcId="{17C0219F-8881-47B8-8A88-E7BA1D87C98C}" destId="{364983DA-1AB4-4559-906C-2B565BF5495F}" srcOrd="0" destOrd="0" presId="urn:microsoft.com/office/officeart/2005/8/layout/hierarchy1"/>
    <dgm:cxn modelId="{343029A6-3A63-4CB5-B6D1-6C71317A0C88}" type="presParOf" srcId="{364983DA-1AB4-4559-906C-2B565BF5495F}" destId="{68650480-61C9-40E5-8F91-001925ECCD2F}" srcOrd="0" destOrd="0" presId="urn:microsoft.com/office/officeart/2005/8/layout/hierarchy1"/>
    <dgm:cxn modelId="{A6DCEDEB-C55A-4EC9-B9AB-88575150AA01}" type="presParOf" srcId="{364983DA-1AB4-4559-906C-2B565BF5495F}" destId="{A1856F20-CA3B-4B5C-85A2-412AD19749E9}" srcOrd="1" destOrd="0" presId="urn:microsoft.com/office/officeart/2005/8/layout/hierarchy1"/>
    <dgm:cxn modelId="{542646FC-57D1-4664-842F-1E709C3B19E2}" type="presParOf" srcId="{17C0219F-8881-47B8-8A88-E7BA1D87C98C}" destId="{2F80E278-75D5-46BC-99B6-7F95D896DC01}" srcOrd="1" destOrd="0" presId="urn:microsoft.com/office/officeart/2005/8/layout/hierarchy1"/>
    <dgm:cxn modelId="{ED47CC10-4D6E-43A7-B91B-5BA552175724}" type="presParOf" srcId="{76757C03-5544-456D-B595-E62483D6AB3E}" destId="{C6838D01-F8AE-47F7-846A-E23CF204030D}" srcOrd="4" destOrd="0" presId="urn:microsoft.com/office/officeart/2005/8/layout/hierarchy1"/>
    <dgm:cxn modelId="{E49E1BA7-BEA5-464D-8D69-CC6DB645D867}" type="presParOf" srcId="{76757C03-5544-456D-B595-E62483D6AB3E}" destId="{B78F58CD-E103-4322-956A-46D7AC6B2E12}" srcOrd="5" destOrd="0" presId="urn:microsoft.com/office/officeart/2005/8/layout/hierarchy1"/>
    <dgm:cxn modelId="{A9630931-C500-4629-8D0E-3EAAB45437AC}" type="presParOf" srcId="{B78F58CD-E103-4322-956A-46D7AC6B2E12}" destId="{99F04B4C-78B3-4BC8-A0AE-64534C396571}" srcOrd="0" destOrd="0" presId="urn:microsoft.com/office/officeart/2005/8/layout/hierarchy1"/>
    <dgm:cxn modelId="{2F6366B5-6B37-4C44-8E03-B24BBAE0EBDF}" type="presParOf" srcId="{99F04B4C-78B3-4BC8-A0AE-64534C396571}" destId="{38F8D9D1-30FA-4E4C-8EBA-908F95DBFA68}" srcOrd="0" destOrd="0" presId="urn:microsoft.com/office/officeart/2005/8/layout/hierarchy1"/>
    <dgm:cxn modelId="{5210F658-45E6-4CF5-8C15-1BE3FA96230C}" type="presParOf" srcId="{99F04B4C-78B3-4BC8-A0AE-64534C396571}" destId="{0720E064-6D06-4C22-805F-7347A29EFE1D}" srcOrd="1" destOrd="0" presId="urn:microsoft.com/office/officeart/2005/8/layout/hierarchy1"/>
    <dgm:cxn modelId="{3CEA2E9E-1A70-4B93-975A-D93DF50BFE2F}" type="presParOf" srcId="{B78F58CD-E103-4322-956A-46D7AC6B2E12}" destId="{8C1B0E32-C6EF-41F5-ADF0-3A15AE1AEEF3}" srcOrd="1" destOrd="0" presId="urn:microsoft.com/office/officeart/2005/8/layout/hierarchy1"/>
    <dgm:cxn modelId="{EB6C0550-3074-4305-99DE-F977AABFE704}" type="presParOf" srcId="{68EBEAE0-8D21-420B-A91D-056644CB2527}" destId="{6F404C0D-9930-4C38-97F6-8722CBFC7A0C}" srcOrd="4" destOrd="0" presId="urn:microsoft.com/office/officeart/2005/8/layout/hierarchy1"/>
    <dgm:cxn modelId="{B4E1DAEF-777F-423C-B344-8EE38576B0E1}" type="presParOf" srcId="{68EBEAE0-8D21-420B-A91D-056644CB2527}" destId="{93ADF06D-7220-4BC2-87CA-C8BC4DFE402E}" srcOrd="5" destOrd="0" presId="urn:microsoft.com/office/officeart/2005/8/layout/hierarchy1"/>
    <dgm:cxn modelId="{FC531CEA-AD55-49B0-9ABA-281EE23518DF}" type="presParOf" srcId="{93ADF06D-7220-4BC2-87CA-C8BC4DFE402E}" destId="{9C416F39-919C-4170-9669-B72C2954AB04}" srcOrd="0" destOrd="0" presId="urn:microsoft.com/office/officeart/2005/8/layout/hierarchy1"/>
    <dgm:cxn modelId="{F56C19FE-AB4C-4BB9-B0BC-4DD5EE72429F}" type="presParOf" srcId="{9C416F39-919C-4170-9669-B72C2954AB04}" destId="{2D257CD3-8AEA-4EE8-BCB4-D74D371C3750}" srcOrd="0" destOrd="0" presId="urn:microsoft.com/office/officeart/2005/8/layout/hierarchy1"/>
    <dgm:cxn modelId="{D295D315-E732-4C5A-BA14-7DE2B7E01A32}" type="presParOf" srcId="{9C416F39-919C-4170-9669-B72C2954AB04}" destId="{DCFA3EBA-28A1-4264-A0E4-F96BAE23F5DF}" srcOrd="1" destOrd="0" presId="urn:microsoft.com/office/officeart/2005/8/layout/hierarchy1"/>
    <dgm:cxn modelId="{63F6AAF6-0223-425C-A045-0403F5BB104B}" type="presParOf" srcId="{93ADF06D-7220-4BC2-87CA-C8BC4DFE402E}" destId="{8EED5EB8-6E2E-46F2-B9AE-1B8E4419F6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E4F224-088A-488E-940E-4B639A36AD9D}" type="doc">
      <dgm:prSet loTypeId="urn:microsoft.com/office/officeart/2005/8/layout/process4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21B160B-B9B4-440E-9EA1-FF4D06AC2CD9}">
      <dgm:prSet phldrT="[Текст]" custT="1"/>
      <dgm:spPr/>
      <dgm:t>
        <a:bodyPr/>
        <a:lstStyle/>
        <a:p>
          <a:r>
            <a:rPr lang="ru-RU" sz="2400" b="1" i="1" dirty="0" smtClean="0">
              <a:latin typeface="Book Antiqua" pitchFamily="18" charset="0"/>
            </a:rPr>
            <a:t>ОРГАНИЗАЦИОННЫЙ МОМЕНТ</a:t>
          </a:r>
          <a:endParaRPr lang="ru-RU" sz="2400" b="1" i="1" dirty="0">
            <a:latin typeface="Book Antiqua" pitchFamily="18" charset="0"/>
          </a:endParaRPr>
        </a:p>
      </dgm:t>
    </dgm:pt>
    <dgm:pt modelId="{09DD34EC-BC56-4825-8FB4-88AF9A5E1E24}" type="parTrans" cxnId="{CFDCB852-EF6E-4B8D-9B6A-3AD3209267D6}">
      <dgm:prSet/>
      <dgm:spPr/>
      <dgm:t>
        <a:bodyPr/>
        <a:lstStyle/>
        <a:p>
          <a:endParaRPr lang="ru-RU"/>
        </a:p>
      </dgm:t>
    </dgm:pt>
    <dgm:pt modelId="{E2394274-0C71-4093-824F-79FC447010DE}" type="sibTrans" cxnId="{CFDCB852-EF6E-4B8D-9B6A-3AD3209267D6}">
      <dgm:prSet/>
      <dgm:spPr/>
      <dgm:t>
        <a:bodyPr/>
        <a:lstStyle/>
        <a:p>
          <a:endParaRPr lang="ru-RU"/>
        </a:p>
      </dgm:t>
    </dgm:pt>
    <dgm:pt modelId="{152684BA-33A8-4DA9-99E9-F0F028611E2A}">
      <dgm:prSet phldrT="[Текст]" custT="1"/>
      <dgm:spPr/>
      <dgm:t>
        <a:bodyPr/>
        <a:lstStyle/>
        <a:p>
          <a:r>
            <a:rPr lang="ru-RU" sz="2400" b="1" i="1" dirty="0" smtClean="0">
              <a:latin typeface="Book Antiqua" pitchFamily="18" charset="0"/>
            </a:rPr>
            <a:t>ПОДВЕДЕНИЕ ИТОГОВ УРОКА</a:t>
          </a:r>
          <a:endParaRPr lang="ru-RU" sz="2400" b="1" i="1" dirty="0">
            <a:latin typeface="Book Antiqua" pitchFamily="18" charset="0"/>
          </a:endParaRPr>
        </a:p>
      </dgm:t>
    </dgm:pt>
    <dgm:pt modelId="{08E36185-5233-41E0-ACA8-76682096C48A}" type="parTrans" cxnId="{188D1A33-3B36-487D-A1B7-D4110998384B}">
      <dgm:prSet/>
      <dgm:spPr/>
      <dgm:t>
        <a:bodyPr/>
        <a:lstStyle/>
        <a:p>
          <a:endParaRPr lang="ru-RU"/>
        </a:p>
      </dgm:t>
    </dgm:pt>
    <dgm:pt modelId="{AA71087D-1EA8-4181-B15D-E8838949F634}" type="sibTrans" cxnId="{188D1A33-3B36-487D-A1B7-D4110998384B}">
      <dgm:prSet/>
      <dgm:spPr/>
      <dgm:t>
        <a:bodyPr/>
        <a:lstStyle/>
        <a:p>
          <a:endParaRPr lang="ru-RU"/>
        </a:p>
      </dgm:t>
    </dgm:pt>
    <dgm:pt modelId="{DA116123-AA63-4E11-A30C-C587CD484394}">
      <dgm:prSet phldrT="[Текст]" custT="1"/>
      <dgm:spPr/>
      <dgm:t>
        <a:bodyPr/>
        <a:lstStyle/>
        <a:p>
          <a:r>
            <a:rPr lang="ru-RU" sz="2200" b="1" i="1" dirty="0" smtClean="0">
              <a:latin typeface="Book Antiqua" pitchFamily="18" charset="0"/>
            </a:rPr>
            <a:t>ДОМАШНЕЕ ЗАДАНИЕ</a:t>
          </a:r>
          <a:endParaRPr lang="ru-RU" sz="2200" b="1" i="1" dirty="0">
            <a:latin typeface="Book Antiqua" pitchFamily="18" charset="0"/>
          </a:endParaRPr>
        </a:p>
      </dgm:t>
    </dgm:pt>
    <dgm:pt modelId="{58AC5E24-B25C-48E7-B2FD-C215318D48F7}" type="parTrans" cxnId="{A3123360-2A2A-4B37-8E22-2E0EF1DEA5C1}">
      <dgm:prSet/>
      <dgm:spPr/>
      <dgm:t>
        <a:bodyPr/>
        <a:lstStyle/>
        <a:p>
          <a:endParaRPr lang="ru-RU"/>
        </a:p>
      </dgm:t>
    </dgm:pt>
    <dgm:pt modelId="{18F3B882-3F0C-4A46-B667-49BA5D46C52E}" type="sibTrans" cxnId="{A3123360-2A2A-4B37-8E22-2E0EF1DEA5C1}">
      <dgm:prSet/>
      <dgm:spPr/>
      <dgm:t>
        <a:bodyPr/>
        <a:lstStyle/>
        <a:p>
          <a:endParaRPr lang="ru-RU"/>
        </a:p>
      </dgm:t>
    </dgm:pt>
    <dgm:pt modelId="{4141E89A-5A41-403E-A729-597868C2513A}">
      <dgm:prSet custT="1"/>
      <dgm:spPr/>
      <dgm:t>
        <a:bodyPr/>
        <a:lstStyle/>
        <a:p>
          <a:r>
            <a:rPr lang="ru-RU" sz="2400" b="1" i="1" dirty="0" smtClean="0">
              <a:latin typeface="Book Antiqua" pitchFamily="18" charset="0"/>
            </a:rPr>
            <a:t>ЗАКРЕПЛЕНИЕ ИЗУЧЕННОГО</a:t>
          </a:r>
          <a:endParaRPr lang="ru-RU" sz="2400" b="1" i="1" dirty="0">
            <a:latin typeface="Book Antiqua" pitchFamily="18" charset="0"/>
          </a:endParaRPr>
        </a:p>
      </dgm:t>
    </dgm:pt>
    <dgm:pt modelId="{1DBE8017-6FBE-42FD-94FA-29881154DB32}" type="parTrans" cxnId="{D935FEE4-B3B8-4A9E-8A93-1D046E0AB86C}">
      <dgm:prSet/>
      <dgm:spPr/>
      <dgm:t>
        <a:bodyPr/>
        <a:lstStyle/>
        <a:p>
          <a:endParaRPr lang="ru-RU"/>
        </a:p>
      </dgm:t>
    </dgm:pt>
    <dgm:pt modelId="{E71A0B12-AFE0-433A-8FB5-971DD6A556BF}" type="sibTrans" cxnId="{D935FEE4-B3B8-4A9E-8A93-1D046E0AB86C}">
      <dgm:prSet/>
      <dgm:spPr/>
      <dgm:t>
        <a:bodyPr/>
        <a:lstStyle/>
        <a:p>
          <a:endParaRPr lang="ru-RU"/>
        </a:p>
      </dgm:t>
    </dgm:pt>
    <dgm:pt modelId="{F1B67A35-0955-48F7-B8D2-D88EDE460574}">
      <dgm:prSet custT="1"/>
      <dgm:spPr/>
      <dgm:t>
        <a:bodyPr/>
        <a:lstStyle/>
        <a:p>
          <a:r>
            <a:rPr lang="ru-RU" sz="2400" b="1" i="1" dirty="0" smtClean="0">
              <a:latin typeface="Book Antiqua" pitchFamily="18" charset="0"/>
            </a:rPr>
            <a:t>ИЗУЧЕНИЕ НОВОГО МАТЕРИАЛА</a:t>
          </a:r>
          <a:endParaRPr lang="ru-RU" sz="2400" b="1" i="1" dirty="0">
            <a:latin typeface="Book Antiqua" pitchFamily="18" charset="0"/>
          </a:endParaRPr>
        </a:p>
      </dgm:t>
    </dgm:pt>
    <dgm:pt modelId="{73055FF5-30D3-4898-9972-6449C0A6BB06}" type="parTrans" cxnId="{D940F4B2-17D4-4FFB-854B-9C9525249B5A}">
      <dgm:prSet/>
      <dgm:spPr/>
      <dgm:t>
        <a:bodyPr/>
        <a:lstStyle/>
        <a:p>
          <a:endParaRPr lang="ru-RU"/>
        </a:p>
      </dgm:t>
    </dgm:pt>
    <dgm:pt modelId="{95678328-88F0-4124-8EBA-9E7C62E90AC0}" type="sibTrans" cxnId="{D940F4B2-17D4-4FFB-854B-9C9525249B5A}">
      <dgm:prSet/>
      <dgm:spPr/>
      <dgm:t>
        <a:bodyPr/>
        <a:lstStyle/>
        <a:p>
          <a:endParaRPr lang="ru-RU"/>
        </a:p>
      </dgm:t>
    </dgm:pt>
    <dgm:pt modelId="{7E7F54A4-823B-4034-BA71-90ECA04FF78E}">
      <dgm:prSet custT="1"/>
      <dgm:spPr/>
      <dgm:t>
        <a:bodyPr/>
        <a:lstStyle/>
        <a:p>
          <a:r>
            <a:rPr lang="ru-RU" sz="2400" b="1" i="1" dirty="0" smtClean="0">
              <a:latin typeface="Book Antiqua" pitchFamily="18" charset="0"/>
            </a:rPr>
            <a:t>АКТУАЛИЗАЦИЯ ОПОРНЫХ ЗНАНИЙ</a:t>
          </a:r>
          <a:endParaRPr lang="ru-RU" sz="2400" b="1" i="1" dirty="0">
            <a:latin typeface="Book Antiqua" pitchFamily="18" charset="0"/>
          </a:endParaRPr>
        </a:p>
      </dgm:t>
    </dgm:pt>
    <dgm:pt modelId="{1675E26A-31EC-43D9-AB67-2B1253A712B1}" type="parTrans" cxnId="{6842355E-A41F-4E6A-9F44-6F7728489062}">
      <dgm:prSet/>
      <dgm:spPr/>
      <dgm:t>
        <a:bodyPr/>
        <a:lstStyle/>
        <a:p>
          <a:endParaRPr lang="ru-RU"/>
        </a:p>
      </dgm:t>
    </dgm:pt>
    <dgm:pt modelId="{0D4FEDD5-9FD0-4E1F-8534-0C0014738405}" type="sibTrans" cxnId="{6842355E-A41F-4E6A-9F44-6F7728489062}">
      <dgm:prSet/>
      <dgm:spPr/>
      <dgm:t>
        <a:bodyPr/>
        <a:lstStyle/>
        <a:p>
          <a:endParaRPr lang="ru-RU"/>
        </a:p>
      </dgm:t>
    </dgm:pt>
    <dgm:pt modelId="{9A5618A1-C312-4AB6-8DED-2444B7E4AD00}">
      <dgm:prSet custT="1"/>
      <dgm:spPr/>
      <dgm:t>
        <a:bodyPr/>
        <a:lstStyle/>
        <a:p>
          <a:r>
            <a:rPr lang="ru-RU" sz="2400" b="1" i="1" dirty="0" smtClean="0">
              <a:latin typeface="Book Antiqua" pitchFamily="18" charset="0"/>
            </a:rPr>
            <a:t>ОПРЕДЕЛЕНИЕ ЦЕЛИ И ЗАДАЧ</a:t>
          </a:r>
          <a:endParaRPr lang="ru-RU" sz="2400" b="1" i="1" dirty="0">
            <a:latin typeface="Book Antiqua" pitchFamily="18" charset="0"/>
          </a:endParaRPr>
        </a:p>
      </dgm:t>
    </dgm:pt>
    <dgm:pt modelId="{D6F4A423-5A82-440F-9813-AC203E3F2539}" type="parTrans" cxnId="{49715A9B-6F1F-4F30-945B-AA888D672234}">
      <dgm:prSet/>
      <dgm:spPr/>
      <dgm:t>
        <a:bodyPr/>
        <a:lstStyle/>
        <a:p>
          <a:endParaRPr lang="ru-RU"/>
        </a:p>
      </dgm:t>
    </dgm:pt>
    <dgm:pt modelId="{2C956211-B064-4DEC-A45E-24E87D849D4B}" type="sibTrans" cxnId="{49715A9B-6F1F-4F30-945B-AA888D672234}">
      <dgm:prSet/>
      <dgm:spPr/>
      <dgm:t>
        <a:bodyPr/>
        <a:lstStyle/>
        <a:p>
          <a:endParaRPr lang="ru-RU"/>
        </a:p>
      </dgm:t>
    </dgm:pt>
    <dgm:pt modelId="{8F14E468-78AD-4DE7-BD5F-BC143B18967B}" type="pres">
      <dgm:prSet presAssocID="{6FE4F224-088A-488E-940E-4B639A36AD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93209B-8216-4E3B-870E-B54DE565D731}" type="pres">
      <dgm:prSet presAssocID="{DA116123-AA63-4E11-A30C-C587CD484394}" presName="boxAndChildren" presStyleCnt="0"/>
      <dgm:spPr/>
    </dgm:pt>
    <dgm:pt modelId="{69748043-E21D-4FD8-AD05-B9ABA6F2A40A}" type="pres">
      <dgm:prSet presAssocID="{DA116123-AA63-4E11-A30C-C587CD484394}" presName="parentTextBox" presStyleLbl="node1" presStyleIdx="0" presStyleCnt="7"/>
      <dgm:spPr/>
      <dgm:t>
        <a:bodyPr/>
        <a:lstStyle/>
        <a:p>
          <a:endParaRPr lang="ru-RU"/>
        </a:p>
      </dgm:t>
    </dgm:pt>
    <dgm:pt modelId="{77F20C0D-5ED9-44C0-97C0-171FDB133C46}" type="pres">
      <dgm:prSet presAssocID="{AA71087D-1EA8-4181-B15D-E8838949F634}" presName="sp" presStyleCnt="0"/>
      <dgm:spPr/>
    </dgm:pt>
    <dgm:pt modelId="{6C6720FC-829E-45BE-8409-42AA97EB9CCB}" type="pres">
      <dgm:prSet presAssocID="{152684BA-33A8-4DA9-99E9-F0F028611E2A}" presName="arrowAndChildren" presStyleCnt="0"/>
      <dgm:spPr/>
    </dgm:pt>
    <dgm:pt modelId="{6BD58F95-A298-4B8E-844A-A8E50B2CC1EE}" type="pres">
      <dgm:prSet presAssocID="{152684BA-33A8-4DA9-99E9-F0F028611E2A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6B0D97C0-2A97-443B-AD1A-47C3D17C6F33}" type="pres">
      <dgm:prSet presAssocID="{E71A0B12-AFE0-433A-8FB5-971DD6A556BF}" presName="sp" presStyleCnt="0"/>
      <dgm:spPr/>
    </dgm:pt>
    <dgm:pt modelId="{895F758A-D30C-4EA5-AD3E-477904F5D732}" type="pres">
      <dgm:prSet presAssocID="{4141E89A-5A41-403E-A729-597868C2513A}" presName="arrowAndChildren" presStyleCnt="0"/>
      <dgm:spPr/>
    </dgm:pt>
    <dgm:pt modelId="{47EC8B62-6022-40FD-BC41-F7B332F1BCD7}" type="pres">
      <dgm:prSet presAssocID="{4141E89A-5A41-403E-A729-597868C2513A}" presName="parentTextArrow" presStyleLbl="node1" presStyleIdx="2" presStyleCnt="7" custScaleY="115899"/>
      <dgm:spPr/>
      <dgm:t>
        <a:bodyPr/>
        <a:lstStyle/>
        <a:p>
          <a:endParaRPr lang="ru-RU"/>
        </a:p>
      </dgm:t>
    </dgm:pt>
    <dgm:pt modelId="{14500154-6FAB-4EB2-A1CE-A83224F79690}" type="pres">
      <dgm:prSet presAssocID="{95678328-88F0-4124-8EBA-9E7C62E90AC0}" presName="sp" presStyleCnt="0"/>
      <dgm:spPr/>
    </dgm:pt>
    <dgm:pt modelId="{1DD62C55-179D-4432-BD54-6917210511CC}" type="pres">
      <dgm:prSet presAssocID="{F1B67A35-0955-48F7-B8D2-D88EDE460574}" presName="arrowAndChildren" presStyleCnt="0"/>
      <dgm:spPr/>
    </dgm:pt>
    <dgm:pt modelId="{4C792625-E3BA-4742-A4D5-47D70B2EB24D}" type="pres">
      <dgm:prSet presAssocID="{F1B67A35-0955-48F7-B8D2-D88EDE460574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F3F6479E-E929-422B-B9FF-13F3F8E0E231}" type="pres">
      <dgm:prSet presAssocID="{0D4FEDD5-9FD0-4E1F-8534-0C0014738405}" presName="sp" presStyleCnt="0"/>
      <dgm:spPr/>
    </dgm:pt>
    <dgm:pt modelId="{E5A0FF98-CCE2-42A8-9D3C-1F3CE94CADEF}" type="pres">
      <dgm:prSet presAssocID="{7E7F54A4-823B-4034-BA71-90ECA04FF78E}" presName="arrowAndChildren" presStyleCnt="0"/>
      <dgm:spPr/>
    </dgm:pt>
    <dgm:pt modelId="{23A816FF-A50D-41C7-B80E-1258753D7798}" type="pres">
      <dgm:prSet presAssocID="{7E7F54A4-823B-4034-BA71-90ECA04FF78E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6D268DB0-E0B9-428C-AE09-2D3822EB438D}" type="pres">
      <dgm:prSet presAssocID="{2C956211-B064-4DEC-A45E-24E87D849D4B}" presName="sp" presStyleCnt="0"/>
      <dgm:spPr/>
    </dgm:pt>
    <dgm:pt modelId="{7F05D63A-9480-4D0B-BBB6-733D6AD163E2}" type="pres">
      <dgm:prSet presAssocID="{9A5618A1-C312-4AB6-8DED-2444B7E4AD00}" presName="arrowAndChildren" presStyleCnt="0"/>
      <dgm:spPr/>
    </dgm:pt>
    <dgm:pt modelId="{9F44DE03-83DF-4E3E-A04A-0B4920A644D3}" type="pres">
      <dgm:prSet presAssocID="{9A5618A1-C312-4AB6-8DED-2444B7E4AD00}" presName="parentTextArrow" presStyleLbl="node1" presStyleIdx="5" presStyleCnt="7" custLinFactNeighborX="870" custLinFactNeighborY="835"/>
      <dgm:spPr/>
      <dgm:t>
        <a:bodyPr/>
        <a:lstStyle/>
        <a:p>
          <a:endParaRPr lang="ru-RU"/>
        </a:p>
      </dgm:t>
    </dgm:pt>
    <dgm:pt modelId="{C2A584EC-2664-4984-8F8B-C6C3A63CF491}" type="pres">
      <dgm:prSet presAssocID="{E2394274-0C71-4093-824F-79FC447010DE}" presName="sp" presStyleCnt="0"/>
      <dgm:spPr/>
    </dgm:pt>
    <dgm:pt modelId="{73B4ECA9-C82A-4AB7-BE3B-F2EADFB8FD46}" type="pres">
      <dgm:prSet presAssocID="{121B160B-B9B4-440E-9EA1-FF4D06AC2CD9}" presName="arrowAndChildren" presStyleCnt="0"/>
      <dgm:spPr/>
    </dgm:pt>
    <dgm:pt modelId="{C19D664E-A498-486F-B371-CEC55012483C}" type="pres">
      <dgm:prSet presAssocID="{121B160B-B9B4-440E-9EA1-FF4D06AC2CD9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1A3AE963-DEFD-4FF7-AB31-F4C5F268B572}" type="presOf" srcId="{4141E89A-5A41-403E-A729-597868C2513A}" destId="{47EC8B62-6022-40FD-BC41-F7B332F1BCD7}" srcOrd="0" destOrd="0" presId="urn:microsoft.com/office/officeart/2005/8/layout/process4"/>
    <dgm:cxn modelId="{89A1A8E7-7859-4A27-B196-022CF94E03F5}" type="presOf" srcId="{121B160B-B9B4-440E-9EA1-FF4D06AC2CD9}" destId="{C19D664E-A498-486F-B371-CEC55012483C}" srcOrd="0" destOrd="0" presId="urn:microsoft.com/office/officeart/2005/8/layout/process4"/>
    <dgm:cxn modelId="{D935FEE4-B3B8-4A9E-8A93-1D046E0AB86C}" srcId="{6FE4F224-088A-488E-940E-4B639A36AD9D}" destId="{4141E89A-5A41-403E-A729-597868C2513A}" srcOrd="4" destOrd="0" parTransId="{1DBE8017-6FBE-42FD-94FA-29881154DB32}" sibTransId="{E71A0B12-AFE0-433A-8FB5-971DD6A556BF}"/>
    <dgm:cxn modelId="{A3123360-2A2A-4B37-8E22-2E0EF1DEA5C1}" srcId="{6FE4F224-088A-488E-940E-4B639A36AD9D}" destId="{DA116123-AA63-4E11-A30C-C587CD484394}" srcOrd="6" destOrd="0" parTransId="{58AC5E24-B25C-48E7-B2FD-C215318D48F7}" sibTransId="{18F3B882-3F0C-4A46-B667-49BA5D46C52E}"/>
    <dgm:cxn modelId="{CFDCB852-EF6E-4B8D-9B6A-3AD3209267D6}" srcId="{6FE4F224-088A-488E-940E-4B639A36AD9D}" destId="{121B160B-B9B4-440E-9EA1-FF4D06AC2CD9}" srcOrd="0" destOrd="0" parTransId="{09DD34EC-BC56-4825-8FB4-88AF9A5E1E24}" sibTransId="{E2394274-0C71-4093-824F-79FC447010DE}"/>
    <dgm:cxn modelId="{DD12F0A9-BA04-413A-891E-B1631478BF47}" type="presOf" srcId="{152684BA-33A8-4DA9-99E9-F0F028611E2A}" destId="{6BD58F95-A298-4B8E-844A-A8E50B2CC1EE}" srcOrd="0" destOrd="0" presId="urn:microsoft.com/office/officeart/2005/8/layout/process4"/>
    <dgm:cxn modelId="{49715A9B-6F1F-4F30-945B-AA888D672234}" srcId="{6FE4F224-088A-488E-940E-4B639A36AD9D}" destId="{9A5618A1-C312-4AB6-8DED-2444B7E4AD00}" srcOrd="1" destOrd="0" parTransId="{D6F4A423-5A82-440F-9813-AC203E3F2539}" sibTransId="{2C956211-B064-4DEC-A45E-24E87D849D4B}"/>
    <dgm:cxn modelId="{D940F4B2-17D4-4FFB-854B-9C9525249B5A}" srcId="{6FE4F224-088A-488E-940E-4B639A36AD9D}" destId="{F1B67A35-0955-48F7-B8D2-D88EDE460574}" srcOrd="3" destOrd="0" parTransId="{73055FF5-30D3-4898-9972-6449C0A6BB06}" sibTransId="{95678328-88F0-4124-8EBA-9E7C62E90AC0}"/>
    <dgm:cxn modelId="{06C77640-5BDC-466F-B897-7E26E5A98F53}" type="presOf" srcId="{7E7F54A4-823B-4034-BA71-90ECA04FF78E}" destId="{23A816FF-A50D-41C7-B80E-1258753D7798}" srcOrd="0" destOrd="0" presId="urn:microsoft.com/office/officeart/2005/8/layout/process4"/>
    <dgm:cxn modelId="{6B7B7F4D-D5F7-45A1-95CF-2E746B277038}" type="presOf" srcId="{9A5618A1-C312-4AB6-8DED-2444B7E4AD00}" destId="{9F44DE03-83DF-4E3E-A04A-0B4920A644D3}" srcOrd="0" destOrd="0" presId="urn:microsoft.com/office/officeart/2005/8/layout/process4"/>
    <dgm:cxn modelId="{6842355E-A41F-4E6A-9F44-6F7728489062}" srcId="{6FE4F224-088A-488E-940E-4B639A36AD9D}" destId="{7E7F54A4-823B-4034-BA71-90ECA04FF78E}" srcOrd="2" destOrd="0" parTransId="{1675E26A-31EC-43D9-AB67-2B1253A712B1}" sibTransId="{0D4FEDD5-9FD0-4E1F-8534-0C0014738405}"/>
    <dgm:cxn modelId="{188D1A33-3B36-487D-A1B7-D4110998384B}" srcId="{6FE4F224-088A-488E-940E-4B639A36AD9D}" destId="{152684BA-33A8-4DA9-99E9-F0F028611E2A}" srcOrd="5" destOrd="0" parTransId="{08E36185-5233-41E0-ACA8-76682096C48A}" sibTransId="{AA71087D-1EA8-4181-B15D-E8838949F634}"/>
    <dgm:cxn modelId="{9E428432-B5A5-4C0B-9492-9321C3A2E0A4}" type="presOf" srcId="{6FE4F224-088A-488E-940E-4B639A36AD9D}" destId="{8F14E468-78AD-4DE7-BD5F-BC143B18967B}" srcOrd="0" destOrd="0" presId="urn:microsoft.com/office/officeart/2005/8/layout/process4"/>
    <dgm:cxn modelId="{D835E54A-5BAF-45E9-A201-F3064C58B741}" type="presOf" srcId="{DA116123-AA63-4E11-A30C-C587CD484394}" destId="{69748043-E21D-4FD8-AD05-B9ABA6F2A40A}" srcOrd="0" destOrd="0" presId="urn:microsoft.com/office/officeart/2005/8/layout/process4"/>
    <dgm:cxn modelId="{5D02C0AC-7799-48C3-9EDF-551B74FF46B5}" type="presOf" srcId="{F1B67A35-0955-48F7-B8D2-D88EDE460574}" destId="{4C792625-E3BA-4742-A4D5-47D70B2EB24D}" srcOrd="0" destOrd="0" presId="urn:microsoft.com/office/officeart/2005/8/layout/process4"/>
    <dgm:cxn modelId="{606F3243-749A-4C8E-AC57-0CB988BA203C}" type="presParOf" srcId="{8F14E468-78AD-4DE7-BD5F-BC143B18967B}" destId="{6D93209B-8216-4E3B-870E-B54DE565D731}" srcOrd="0" destOrd="0" presId="urn:microsoft.com/office/officeart/2005/8/layout/process4"/>
    <dgm:cxn modelId="{9AE052EE-F137-47B5-83AE-A1C5FD9B7CC5}" type="presParOf" srcId="{6D93209B-8216-4E3B-870E-B54DE565D731}" destId="{69748043-E21D-4FD8-AD05-B9ABA6F2A40A}" srcOrd="0" destOrd="0" presId="urn:microsoft.com/office/officeart/2005/8/layout/process4"/>
    <dgm:cxn modelId="{4109ED3B-7EF6-43EA-9B5B-78BFEA71C079}" type="presParOf" srcId="{8F14E468-78AD-4DE7-BD5F-BC143B18967B}" destId="{77F20C0D-5ED9-44C0-97C0-171FDB133C46}" srcOrd="1" destOrd="0" presId="urn:microsoft.com/office/officeart/2005/8/layout/process4"/>
    <dgm:cxn modelId="{ECCD0740-1FF9-4091-AAA5-C9680A6B8A2A}" type="presParOf" srcId="{8F14E468-78AD-4DE7-BD5F-BC143B18967B}" destId="{6C6720FC-829E-45BE-8409-42AA97EB9CCB}" srcOrd="2" destOrd="0" presId="urn:microsoft.com/office/officeart/2005/8/layout/process4"/>
    <dgm:cxn modelId="{7E89463D-DE5F-4C77-B5A9-1BE26CA5B812}" type="presParOf" srcId="{6C6720FC-829E-45BE-8409-42AA97EB9CCB}" destId="{6BD58F95-A298-4B8E-844A-A8E50B2CC1EE}" srcOrd="0" destOrd="0" presId="urn:microsoft.com/office/officeart/2005/8/layout/process4"/>
    <dgm:cxn modelId="{7565222A-F322-4481-8605-75335915E165}" type="presParOf" srcId="{8F14E468-78AD-4DE7-BD5F-BC143B18967B}" destId="{6B0D97C0-2A97-443B-AD1A-47C3D17C6F33}" srcOrd="3" destOrd="0" presId="urn:microsoft.com/office/officeart/2005/8/layout/process4"/>
    <dgm:cxn modelId="{AF135F4C-7B8D-4092-8DB0-A1CFB6B4C27B}" type="presParOf" srcId="{8F14E468-78AD-4DE7-BD5F-BC143B18967B}" destId="{895F758A-D30C-4EA5-AD3E-477904F5D732}" srcOrd="4" destOrd="0" presId="urn:microsoft.com/office/officeart/2005/8/layout/process4"/>
    <dgm:cxn modelId="{85CD51CD-BC11-4579-8891-C26D9F0C9CC9}" type="presParOf" srcId="{895F758A-D30C-4EA5-AD3E-477904F5D732}" destId="{47EC8B62-6022-40FD-BC41-F7B332F1BCD7}" srcOrd="0" destOrd="0" presId="urn:microsoft.com/office/officeart/2005/8/layout/process4"/>
    <dgm:cxn modelId="{1F6963C0-14A4-408D-8B50-1350C29FEBF3}" type="presParOf" srcId="{8F14E468-78AD-4DE7-BD5F-BC143B18967B}" destId="{14500154-6FAB-4EB2-A1CE-A83224F79690}" srcOrd="5" destOrd="0" presId="urn:microsoft.com/office/officeart/2005/8/layout/process4"/>
    <dgm:cxn modelId="{5BBE60E7-0B0D-4515-B334-C9AD75D89D06}" type="presParOf" srcId="{8F14E468-78AD-4DE7-BD5F-BC143B18967B}" destId="{1DD62C55-179D-4432-BD54-6917210511CC}" srcOrd="6" destOrd="0" presId="urn:microsoft.com/office/officeart/2005/8/layout/process4"/>
    <dgm:cxn modelId="{749BE6B8-467B-40BB-887E-8FC13224C906}" type="presParOf" srcId="{1DD62C55-179D-4432-BD54-6917210511CC}" destId="{4C792625-E3BA-4742-A4D5-47D70B2EB24D}" srcOrd="0" destOrd="0" presId="urn:microsoft.com/office/officeart/2005/8/layout/process4"/>
    <dgm:cxn modelId="{FFCF7BE3-532B-4324-8BD9-C369E4B5C0A0}" type="presParOf" srcId="{8F14E468-78AD-4DE7-BD5F-BC143B18967B}" destId="{F3F6479E-E929-422B-B9FF-13F3F8E0E231}" srcOrd="7" destOrd="0" presId="urn:microsoft.com/office/officeart/2005/8/layout/process4"/>
    <dgm:cxn modelId="{83CA0679-ACB7-4E48-BB53-47441840F281}" type="presParOf" srcId="{8F14E468-78AD-4DE7-BD5F-BC143B18967B}" destId="{E5A0FF98-CCE2-42A8-9D3C-1F3CE94CADEF}" srcOrd="8" destOrd="0" presId="urn:microsoft.com/office/officeart/2005/8/layout/process4"/>
    <dgm:cxn modelId="{A84DE3CB-2CF3-4882-B5AE-CF5DE9E8A847}" type="presParOf" srcId="{E5A0FF98-CCE2-42A8-9D3C-1F3CE94CADEF}" destId="{23A816FF-A50D-41C7-B80E-1258753D7798}" srcOrd="0" destOrd="0" presId="urn:microsoft.com/office/officeart/2005/8/layout/process4"/>
    <dgm:cxn modelId="{A62015B9-4C92-4801-A0DF-F90C8BE5664B}" type="presParOf" srcId="{8F14E468-78AD-4DE7-BD5F-BC143B18967B}" destId="{6D268DB0-E0B9-428C-AE09-2D3822EB438D}" srcOrd="9" destOrd="0" presId="urn:microsoft.com/office/officeart/2005/8/layout/process4"/>
    <dgm:cxn modelId="{1767D322-20E7-4EAD-B4D5-627CDD5A4F71}" type="presParOf" srcId="{8F14E468-78AD-4DE7-BD5F-BC143B18967B}" destId="{7F05D63A-9480-4D0B-BBB6-733D6AD163E2}" srcOrd="10" destOrd="0" presId="urn:microsoft.com/office/officeart/2005/8/layout/process4"/>
    <dgm:cxn modelId="{BC6429FD-59BE-49D2-9CB2-2489387E7EC6}" type="presParOf" srcId="{7F05D63A-9480-4D0B-BBB6-733D6AD163E2}" destId="{9F44DE03-83DF-4E3E-A04A-0B4920A644D3}" srcOrd="0" destOrd="0" presId="urn:microsoft.com/office/officeart/2005/8/layout/process4"/>
    <dgm:cxn modelId="{82456D69-5514-413D-A74D-50F33581A6B7}" type="presParOf" srcId="{8F14E468-78AD-4DE7-BD5F-BC143B18967B}" destId="{C2A584EC-2664-4984-8F8B-C6C3A63CF491}" srcOrd="11" destOrd="0" presId="urn:microsoft.com/office/officeart/2005/8/layout/process4"/>
    <dgm:cxn modelId="{4B49CDBF-D621-413A-8738-1A54CEAE0C9A}" type="presParOf" srcId="{8F14E468-78AD-4DE7-BD5F-BC143B18967B}" destId="{73B4ECA9-C82A-4AB7-BE3B-F2EADFB8FD46}" srcOrd="12" destOrd="0" presId="urn:microsoft.com/office/officeart/2005/8/layout/process4"/>
    <dgm:cxn modelId="{46C12FF9-F69E-47B4-AA66-B5CF655CD2FE}" type="presParOf" srcId="{73B4ECA9-C82A-4AB7-BE3B-F2EADFB8FD46}" destId="{C19D664E-A498-486F-B371-CEC55012483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57C6D3-A9D8-4D8A-91FD-F8AE70C8307D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A9A120C-05D5-4923-8F42-521B31B71EE3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002060"/>
              </a:solidFill>
            </a:rPr>
            <a:t>метапредметные</a:t>
          </a:r>
          <a:endParaRPr lang="ru-RU" sz="2400" b="1" dirty="0">
            <a:solidFill>
              <a:srgbClr val="002060"/>
            </a:solidFill>
          </a:endParaRPr>
        </a:p>
      </dgm:t>
    </dgm:pt>
    <dgm:pt modelId="{3556C24C-81A8-4F27-8122-ED9E80EAE9F9}" type="parTrans" cxnId="{0975143B-CF8E-43B4-B002-6765911CCE62}">
      <dgm:prSet/>
      <dgm:spPr/>
      <dgm:t>
        <a:bodyPr/>
        <a:lstStyle/>
        <a:p>
          <a:endParaRPr lang="ru-RU"/>
        </a:p>
      </dgm:t>
    </dgm:pt>
    <dgm:pt modelId="{145A21AA-FC96-4A40-BDD1-3FF6D8B7F097}" type="sibTrans" cxnId="{0975143B-CF8E-43B4-B002-6765911CCE62}">
      <dgm:prSet/>
      <dgm:spPr/>
      <dgm:t>
        <a:bodyPr/>
        <a:lstStyle/>
        <a:p>
          <a:endParaRPr lang="ru-RU"/>
        </a:p>
      </dgm:t>
    </dgm:pt>
    <dgm:pt modelId="{B8E39781-DB16-4940-B31C-E63E7AD2FE8A}">
      <dgm:prSet phldrT="[Текст]" custT="1"/>
      <dgm:spPr>
        <a:solidFill>
          <a:srgbClr val="AFDC7E">
            <a:alpha val="89804"/>
          </a:srgbClr>
        </a:solidFill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ПОЗНАВАТЕЛЬНЫЕ УУД</a:t>
          </a:r>
          <a:endParaRPr lang="ru-RU" sz="1800" b="0" dirty="0">
            <a:solidFill>
              <a:srgbClr val="002060"/>
            </a:solidFill>
            <a:latin typeface="+mn-lt"/>
            <a:cs typeface="Times New Roman" pitchFamily="18" charset="0"/>
          </a:endParaRPr>
        </a:p>
      </dgm:t>
    </dgm:pt>
    <dgm:pt modelId="{E3822363-23AF-4EF2-A499-9580073D68BF}" type="parTrans" cxnId="{C4441546-9BCF-4030-BF96-8A37B6B72588}">
      <dgm:prSet/>
      <dgm:spPr/>
      <dgm:t>
        <a:bodyPr/>
        <a:lstStyle/>
        <a:p>
          <a:endParaRPr lang="ru-RU"/>
        </a:p>
      </dgm:t>
    </dgm:pt>
    <dgm:pt modelId="{972D1A49-AEF5-4576-9B36-9CE06F0A45EE}" type="sibTrans" cxnId="{C4441546-9BCF-4030-BF96-8A37B6B72588}">
      <dgm:prSet/>
      <dgm:spPr/>
      <dgm:t>
        <a:bodyPr/>
        <a:lstStyle/>
        <a:p>
          <a:endParaRPr lang="ru-RU"/>
        </a:p>
      </dgm:t>
    </dgm:pt>
    <dgm:pt modelId="{FD263184-3E6D-4512-A97C-C146D7A7C49A}">
      <dgm:prSet phldrT="[Текст]" custT="1"/>
      <dgm:spPr>
        <a:solidFill>
          <a:srgbClr val="AFDC7E">
            <a:alpha val="89804"/>
          </a:srgbClr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КОММУНИКАТИВНЫЕ </a:t>
          </a:r>
          <a:br>
            <a:rPr lang="ru-RU" sz="1800" dirty="0" smtClean="0">
              <a:solidFill>
                <a:srgbClr val="002060"/>
              </a:solidFill>
            </a:rPr>
          </a:br>
          <a:r>
            <a:rPr lang="ru-RU" sz="1800" dirty="0" smtClean="0">
              <a:solidFill>
                <a:srgbClr val="002060"/>
              </a:solidFill>
            </a:rPr>
            <a:t>УУД</a:t>
          </a:r>
          <a:endParaRPr lang="ru-RU" sz="1800" dirty="0">
            <a:solidFill>
              <a:srgbClr val="002060"/>
            </a:solidFill>
          </a:endParaRPr>
        </a:p>
      </dgm:t>
    </dgm:pt>
    <dgm:pt modelId="{B6335517-8B6C-40A3-AB99-EE180B5716C2}" type="parTrans" cxnId="{AD7AAF6B-DD5E-493F-98C3-891E362007CC}">
      <dgm:prSet/>
      <dgm:spPr/>
      <dgm:t>
        <a:bodyPr/>
        <a:lstStyle/>
        <a:p>
          <a:endParaRPr lang="ru-RU"/>
        </a:p>
      </dgm:t>
    </dgm:pt>
    <dgm:pt modelId="{79B03762-40F3-41B7-9097-7608A9B2AD17}" type="sibTrans" cxnId="{AD7AAF6B-DD5E-493F-98C3-891E362007CC}">
      <dgm:prSet/>
      <dgm:spPr/>
      <dgm:t>
        <a:bodyPr/>
        <a:lstStyle/>
        <a:p>
          <a:endParaRPr lang="ru-RU"/>
        </a:p>
      </dgm:t>
    </dgm:pt>
    <dgm:pt modelId="{A66A3A11-F71F-42D5-931E-3DFCD2AE659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предметные</a:t>
          </a:r>
          <a:endParaRPr lang="ru-RU" sz="2400" b="1" dirty="0">
            <a:solidFill>
              <a:srgbClr val="002060"/>
            </a:solidFill>
          </a:endParaRPr>
        </a:p>
      </dgm:t>
    </dgm:pt>
    <dgm:pt modelId="{9D487433-8CD4-42EB-9069-A010AEF0D277}" type="parTrans" cxnId="{F25BA26A-2670-42B7-A4A4-FF735C92CEB7}">
      <dgm:prSet/>
      <dgm:spPr/>
      <dgm:t>
        <a:bodyPr/>
        <a:lstStyle/>
        <a:p>
          <a:endParaRPr lang="ru-RU"/>
        </a:p>
      </dgm:t>
    </dgm:pt>
    <dgm:pt modelId="{354FEB93-6396-4604-9C0B-604126F985D9}" type="sibTrans" cxnId="{F25BA26A-2670-42B7-A4A4-FF735C92CEB7}">
      <dgm:prSet/>
      <dgm:spPr/>
      <dgm:t>
        <a:bodyPr/>
        <a:lstStyle/>
        <a:p>
          <a:endParaRPr lang="ru-RU"/>
        </a:p>
      </dgm:t>
    </dgm:pt>
    <dgm:pt modelId="{88DC7196-0D31-4753-B661-9C16C7FBAB70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личностные</a:t>
          </a:r>
          <a:endParaRPr lang="ru-RU" sz="2400" b="1" dirty="0">
            <a:solidFill>
              <a:srgbClr val="002060"/>
            </a:solidFill>
          </a:endParaRPr>
        </a:p>
      </dgm:t>
    </dgm:pt>
    <dgm:pt modelId="{AD7AA9F2-8416-42AD-B7CB-D5A9F84063AF}" type="parTrans" cxnId="{9101EDBA-887D-427A-B001-B9B1CD724ED8}">
      <dgm:prSet/>
      <dgm:spPr/>
      <dgm:t>
        <a:bodyPr/>
        <a:lstStyle/>
        <a:p>
          <a:endParaRPr lang="ru-RU"/>
        </a:p>
      </dgm:t>
    </dgm:pt>
    <dgm:pt modelId="{9CB60F17-48F3-40B9-9B01-5908C2ECEBA5}" type="sibTrans" cxnId="{9101EDBA-887D-427A-B001-B9B1CD724ED8}">
      <dgm:prSet/>
      <dgm:spPr/>
      <dgm:t>
        <a:bodyPr/>
        <a:lstStyle/>
        <a:p>
          <a:endParaRPr lang="ru-RU"/>
        </a:p>
      </dgm:t>
    </dgm:pt>
    <dgm:pt modelId="{40785096-81DB-4163-BD63-8FAE26B78116}">
      <dgm:prSet custT="1"/>
      <dgm:spPr>
        <a:solidFill>
          <a:srgbClr val="AFDC7E">
            <a:alpha val="89804"/>
          </a:srgbClr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РЕГУЛЯТИВНЫЕ</a:t>
          </a:r>
        </a:p>
        <a:p>
          <a:r>
            <a:rPr lang="ru-RU" sz="1800" dirty="0" smtClean="0">
              <a:solidFill>
                <a:srgbClr val="002060"/>
              </a:solidFill>
            </a:rPr>
            <a:t> УУД</a:t>
          </a:r>
          <a:endParaRPr lang="ru-RU" sz="1800" dirty="0">
            <a:solidFill>
              <a:srgbClr val="002060"/>
            </a:solidFill>
          </a:endParaRPr>
        </a:p>
      </dgm:t>
    </dgm:pt>
    <dgm:pt modelId="{C2D67ECE-2790-4DC3-AC2A-D7C076CEF780}" type="parTrans" cxnId="{7CA0C1D4-8EB5-4DDE-A2F2-71FAE199C592}">
      <dgm:prSet/>
      <dgm:spPr/>
      <dgm:t>
        <a:bodyPr/>
        <a:lstStyle/>
        <a:p>
          <a:endParaRPr lang="ru-RU"/>
        </a:p>
      </dgm:t>
    </dgm:pt>
    <dgm:pt modelId="{ADF25FC5-2047-4024-998A-D64A43D681E5}" type="sibTrans" cxnId="{7CA0C1D4-8EB5-4DDE-A2F2-71FAE199C592}">
      <dgm:prSet/>
      <dgm:spPr/>
      <dgm:t>
        <a:bodyPr/>
        <a:lstStyle/>
        <a:p>
          <a:endParaRPr lang="ru-RU"/>
        </a:p>
      </dgm:t>
    </dgm:pt>
    <dgm:pt modelId="{8C8D4871-1D93-490C-8806-A750FD8953F6}" type="pres">
      <dgm:prSet presAssocID="{6F57C6D3-A9D8-4D8A-91FD-F8AE70C830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7771D5-3EB9-4F38-B180-C929179D2047}" type="pres">
      <dgm:prSet presAssocID="{88DC7196-0D31-4753-B661-9C16C7FBAB70}" presName="hierRoot1" presStyleCnt="0"/>
      <dgm:spPr/>
    </dgm:pt>
    <dgm:pt modelId="{6FE282F0-22DF-4E4C-B0A8-03D74B8CAEAF}" type="pres">
      <dgm:prSet presAssocID="{88DC7196-0D31-4753-B661-9C16C7FBAB70}" presName="composite" presStyleCnt="0"/>
      <dgm:spPr/>
    </dgm:pt>
    <dgm:pt modelId="{ED1D1AE6-A684-4AC2-BCA1-D66EAC449B4C}" type="pres">
      <dgm:prSet presAssocID="{88DC7196-0D31-4753-B661-9C16C7FBAB70}" presName="background" presStyleLbl="node0" presStyleIdx="0" presStyleCnt="1"/>
      <dgm:spPr/>
    </dgm:pt>
    <dgm:pt modelId="{15DB8C3A-606F-4C38-A8A2-119D42C26281}" type="pres">
      <dgm:prSet presAssocID="{88DC7196-0D31-4753-B661-9C16C7FBAB70}" presName="text" presStyleLbl="fgAcc0" presStyleIdx="0" presStyleCnt="1" custScaleX="165571" custScaleY="59487" custLinFactX="-100000" custLinFactNeighborX="-188931" custLinFactNeighborY="11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624FD0-AB7A-4BE1-AA57-7019666F4741}" type="pres">
      <dgm:prSet presAssocID="{88DC7196-0D31-4753-B661-9C16C7FBAB70}" presName="hierChild2" presStyleCnt="0"/>
      <dgm:spPr/>
    </dgm:pt>
    <dgm:pt modelId="{EDD3C6B6-F422-4E7E-A2C0-264465973376}" type="pres">
      <dgm:prSet presAssocID="{3556C24C-81A8-4F27-8122-ED9E80EAE9F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4A0DC39-ABFB-4311-B132-99F230A2A721}" type="pres">
      <dgm:prSet presAssocID="{6A9A120C-05D5-4923-8F42-521B31B71EE3}" presName="hierRoot2" presStyleCnt="0"/>
      <dgm:spPr/>
    </dgm:pt>
    <dgm:pt modelId="{C180E611-13B3-4528-B483-D1ABD83F25F7}" type="pres">
      <dgm:prSet presAssocID="{6A9A120C-05D5-4923-8F42-521B31B71EE3}" presName="composite2" presStyleCnt="0"/>
      <dgm:spPr/>
    </dgm:pt>
    <dgm:pt modelId="{4727D350-5586-4752-B1C9-04598778AF56}" type="pres">
      <dgm:prSet presAssocID="{6A9A120C-05D5-4923-8F42-521B31B71EE3}" presName="background2" presStyleLbl="node2" presStyleIdx="0" presStyleCnt="2"/>
      <dgm:spPr/>
    </dgm:pt>
    <dgm:pt modelId="{37DDFEB5-2986-40FF-AF4F-53BDAFB843ED}" type="pres">
      <dgm:prSet presAssocID="{6A9A120C-05D5-4923-8F42-521B31B71EE3}" presName="text2" presStyleLbl="fgAcc2" presStyleIdx="0" presStyleCnt="2" custScaleX="215332" custScaleY="52622" custLinFactNeighborX="1238" custLinFactNeighborY="-863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757C03-5544-456D-B595-E62483D6AB3E}" type="pres">
      <dgm:prSet presAssocID="{6A9A120C-05D5-4923-8F42-521B31B71EE3}" presName="hierChild3" presStyleCnt="0"/>
      <dgm:spPr/>
    </dgm:pt>
    <dgm:pt modelId="{D43CB644-D238-48A8-9A0F-5E77B988F414}" type="pres">
      <dgm:prSet presAssocID="{E3822363-23AF-4EF2-A499-9580073D68BF}" presName="Name17" presStyleLbl="parChTrans1D3" presStyleIdx="0" presStyleCnt="3"/>
      <dgm:spPr/>
      <dgm:t>
        <a:bodyPr/>
        <a:lstStyle/>
        <a:p>
          <a:endParaRPr lang="ru-RU"/>
        </a:p>
      </dgm:t>
    </dgm:pt>
    <dgm:pt modelId="{738E44CD-8CEA-4E70-BC59-4E73362117FF}" type="pres">
      <dgm:prSet presAssocID="{B8E39781-DB16-4940-B31C-E63E7AD2FE8A}" presName="hierRoot3" presStyleCnt="0"/>
      <dgm:spPr/>
    </dgm:pt>
    <dgm:pt modelId="{CFED7EF8-E22C-4827-A9D0-6F3B2DE3EDAD}" type="pres">
      <dgm:prSet presAssocID="{B8E39781-DB16-4940-B31C-E63E7AD2FE8A}" presName="composite3" presStyleCnt="0"/>
      <dgm:spPr/>
    </dgm:pt>
    <dgm:pt modelId="{C8246686-4965-438F-9353-C06B9FC35436}" type="pres">
      <dgm:prSet presAssocID="{B8E39781-DB16-4940-B31C-E63E7AD2FE8A}" presName="background3" presStyleLbl="node3" presStyleIdx="0" presStyleCnt="3"/>
      <dgm:spPr/>
    </dgm:pt>
    <dgm:pt modelId="{DE72BDDC-B47D-4F51-86F6-6D7ECB003C0B}" type="pres">
      <dgm:prSet presAssocID="{B8E39781-DB16-4940-B31C-E63E7AD2FE8A}" presName="text3" presStyleLbl="fgAcc3" presStyleIdx="0" presStyleCnt="3" custScaleX="164952" custScaleY="60795" custLinFactNeighborX="-1469" custLinFactNeighborY="35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5572CB-3030-467F-9FE0-022691F75FB6}" type="pres">
      <dgm:prSet presAssocID="{B8E39781-DB16-4940-B31C-E63E7AD2FE8A}" presName="hierChild4" presStyleCnt="0"/>
      <dgm:spPr/>
    </dgm:pt>
    <dgm:pt modelId="{27D1D279-4E3B-4A89-B500-411D7B2950D8}" type="pres">
      <dgm:prSet presAssocID="{C2D67ECE-2790-4DC3-AC2A-D7C076CEF780}" presName="Name17" presStyleLbl="parChTrans1D3" presStyleIdx="1" presStyleCnt="3"/>
      <dgm:spPr/>
      <dgm:t>
        <a:bodyPr/>
        <a:lstStyle/>
        <a:p>
          <a:endParaRPr lang="ru-RU"/>
        </a:p>
      </dgm:t>
    </dgm:pt>
    <dgm:pt modelId="{17C0219F-8881-47B8-8A88-E7BA1D87C98C}" type="pres">
      <dgm:prSet presAssocID="{40785096-81DB-4163-BD63-8FAE26B78116}" presName="hierRoot3" presStyleCnt="0"/>
      <dgm:spPr/>
    </dgm:pt>
    <dgm:pt modelId="{364983DA-1AB4-4559-906C-2B565BF5495F}" type="pres">
      <dgm:prSet presAssocID="{40785096-81DB-4163-BD63-8FAE26B78116}" presName="composite3" presStyleCnt="0"/>
      <dgm:spPr/>
    </dgm:pt>
    <dgm:pt modelId="{68650480-61C9-40E5-8F91-001925ECCD2F}" type="pres">
      <dgm:prSet presAssocID="{40785096-81DB-4163-BD63-8FAE26B78116}" presName="background3" presStyleLbl="node3" presStyleIdx="1" presStyleCnt="3"/>
      <dgm:spPr/>
    </dgm:pt>
    <dgm:pt modelId="{A1856F20-CA3B-4B5C-85A2-412AD19749E9}" type="pres">
      <dgm:prSet presAssocID="{40785096-81DB-4163-BD63-8FAE26B78116}" presName="text3" presStyleLbl="fgAcc3" presStyleIdx="1" presStyleCnt="3" custScaleX="148061" custScaleY="72159" custLinFactNeighborX="14383" custLinFactNeighborY="26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80E278-75D5-46BC-99B6-7F95D896DC01}" type="pres">
      <dgm:prSet presAssocID="{40785096-81DB-4163-BD63-8FAE26B78116}" presName="hierChild4" presStyleCnt="0"/>
      <dgm:spPr/>
    </dgm:pt>
    <dgm:pt modelId="{C6838D01-F8AE-47F7-846A-E23CF204030D}" type="pres">
      <dgm:prSet presAssocID="{B6335517-8B6C-40A3-AB99-EE180B5716C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B78F58CD-E103-4322-956A-46D7AC6B2E12}" type="pres">
      <dgm:prSet presAssocID="{FD263184-3E6D-4512-A97C-C146D7A7C49A}" presName="hierRoot3" presStyleCnt="0"/>
      <dgm:spPr/>
    </dgm:pt>
    <dgm:pt modelId="{99F04B4C-78B3-4BC8-A0AE-64534C396571}" type="pres">
      <dgm:prSet presAssocID="{FD263184-3E6D-4512-A97C-C146D7A7C49A}" presName="composite3" presStyleCnt="0"/>
      <dgm:spPr/>
    </dgm:pt>
    <dgm:pt modelId="{38F8D9D1-30FA-4E4C-8EBA-908F95DBFA68}" type="pres">
      <dgm:prSet presAssocID="{FD263184-3E6D-4512-A97C-C146D7A7C49A}" presName="background3" presStyleLbl="node3" presStyleIdx="2" presStyleCnt="3"/>
      <dgm:spPr/>
    </dgm:pt>
    <dgm:pt modelId="{0720E064-6D06-4C22-805F-7347A29EFE1D}" type="pres">
      <dgm:prSet presAssocID="{FD263184-3E6D-4512-A97C-C146D7A7C49A}" presName="text3" presStyleLbl="fgAcc3" presStyleIdx="2" presStyleCnt="3" custScaleX="189073" custScaleY="60756" custLinFactNeighborX="13418" custLinFactNeighborY="340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1B0E32-C6EF-41F5-ADF0-3A15AE1AEEF3}" type="pres">
      <dgm:prSet presAssocID="{FD263184-3E6D-4512-A97C-C146D7A7C49A}" presName="hierChild4" presStyleCnt="0"/>
      <dgm:spPr/>
    </dgm:pt>
    <dgm:pt modelId="{6F404C0D-9930-4C38-97F6-8722CBFC7A0C}" type="pres">
      <dgm:prSet presAssocID="{9D487433-8CD4-42EB-9069-A010AEF0D27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3ADF06D-7220-4BC2-87CA-C8BC4DFE402E}" type="pres">
      <dgm:prSet presAssocID="{A66A3A11-F71F-42D5-931E-3DFCD2AE659A}" presName="hierRoot2" presStyleCnt="0"/>
      <dgm:spPr/>
    </dgm:pt>
    <dgm:pt modelId="{9C416F39-919C-4170-9669-B72C2954AB04}" type="pres">
      <dgm:prSet presAssocID="{A66A3A11-F71F-42D5-931E-3DFCD2AE659A}" presName="composite2" presStyleCnt="0"/>
      <dgm:spPr/>
    </dgm:pt>
    <dgm:pt modelId="{2D257CD3-8AEA-4EE8-BCB4-D74D371C3750}" type="pres">
      <dgm:prSet presAssocID="{A66A3A11-F71F-42D5-931E-3DFCD2AE659A}" presName="background2" presStyleLbl="node2" presStyleIdx="1" presStyleCnt="2"/>
      <dgm:spPr/>
    </dgm:pt>
    <dgm:pt modelId="{DCFA3EBA-28A1-4264-A0E4-F96BAE23F5DF}" type="pres">
      <dgm:prSet presAssocID="{A66A3A11-F71F-42D5-931E-3DFCD2AE659A}" presName="text2" presStyleLbl="fgAcc2" presStyleIdx="1" presStyleCnt="2" custScaleX="161762" custScaleY="59931" custLinFactNeighborX="-11012" custLinFactNeighborY="-93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ED5EB8-6E2E-46F2-B9AE-1B8E4419F638}" type="pres">
      <dgm:prSet presAssocID="{A66A3A11-F71F-42D5-931E-3DFCD2AE659A}" presName="hierChild3" presStyleCnt="0"/>
      <dgm:spPr/>
    </dgm:pt>
  </dgm:ptLst>
  <dgm:cxnLst>
    <dgm:cxn modelId="{EA6E0C02-D21F-46FF-B595-9030C7B80144}" type="presOf" srcId="{E3822363-23AF-4EF2-A499-9580073D68BF}" destId="{D43CB644-D238-48A8-9A0F-5E77B988F414}" srcOrd="0" destOrd="0" presId="urn:microsoft.com/office/officeart/2005/8/layout/hierarchy1"/>
    <dgm:cxn modelId="{F25BA26A-2670-42B7-A4A4-FF735C92CEB7}" srcId="{88DC7196-0D31-4753-B661-9C16C7FBAB70}" destId="{A66A3A11-F71F-42D5-931E-3DFCD2AE659A}" srcOrd="1" destOrd="0" parTransId="{9D487433-8CD4-42EB-9069-A010AEF0D277}" sibTransId="{354FEB93-6396-4604-9C0B-604126F985D9}"/>
    <dgm:cxn modelId="{876A289F-ABF4-4BEF-8D54-38856482BEC4}" type="presOf" srcId="{B8E39781-DB16-4940-B31C-E63E7AD2FE8A}" destId="{DE72BDDC-B47D-4F51-86F6-6D7ECB003C0B}" srcOrd="0" destOrd="0" presId="urn:microsoft.com/office/officeart/2005/8/layout/hierarchy1"/>
    <dgm:cxn modelId="{E519E183-3E5C-40D8-A7DD-BA1345ACEFF2}" type="presOf" srcId="{3556C24C-81A8-4F27-8122-ED9E80EAE9F9}" destId="{EDD3C6B6-F422-4E7E-A2C0-264465973376}" srcOrd="0" destOrd="0" presId="urn:microsoft.com/office/officeart/2005/8/layout/hierarchy1"/>
    <dgm:cxn modelId="{0975143B-CF8E-43B4-B002-6765911CCE62}" srcId="{88DC7196-0D31-4753-B661-9C16C7FBAB70}" destId="{6A9A120C-05D5-4923-8F42-521B31B71EE3}" srcOrd="0" destOrd="0" parTransId="{3556C24C-81A8-4F27-8122-ED9E80EAE9F9}" sibTransId="{145A21AA-FC96-4A40-BDD1-3FF6D8B7F097}"/>
    <dgm:cxn modelId="{0EF4DD34-BD09-4980-BA44-0D60C7A509C8}" type="presOf" srcId="{9D487433-8CD4-42EB-9069-A010AEF0D277}" destId="{6F404C0D-9930-4C38-97F6-8722CBFC7A0C}" srcOrd="0" destOrd="0" presId="urn:microsoft.com/office/officeart/2005/8/layout/hierarchy1"/>
    <dgm:cxn modelId="{3420E6A0-9B91-47B1-BA13-6CC021802CF7}" type="presOf" srcId="{A66A3A11-F71F-42D5-931E-3DFCD2AE659A}" destId="{DCFA3EBA-28A1-4264-A0E4-F96BAE23F5DF}" srcOrd="0" destOrd="0" presId="urn:microsoft.com/office/officeart/2005/8/layout/hierarchy1"/>
    <dgm:cxn modelId="{9B8BEC8B-6FDF-4B5F-B64F-CC93B92CEC95}" type="presOf" srcId="{6A9A120C-05D5-4923-8F42-521B31B71EE3}" destId="{37DDFEB5-2986-40FF-AF4F-53BDAFB843ED}" srcOrd="0" destOrd="0" presId="urn:microsoft.com/office/officeart/2005/8/layout/hierarchy1"/>
    <dgm:cxn modelId="{728D5422-69C2-4138-AE06-9C90FC4D3362}" type="presOf" srcId="{88DC7196-0D31-4753-B661-9C16C7FBAB70}" destId="{15DB8C3A-606F-4C38-A8A2-119D42C26281}" srcOrd="0" destOrd="0" presId="urn:microsoft.com/office/officeart/2005/8/layout/hierarchy1"/>
    <dgm:cxn modelId="{5C86D6D8-69AF-43B6-B59F-A237E30CFA55}" type="presOf" srcId="{6F57C6D3-A9D8-4D8A-91FD-F8AE70C8307D}" destId="{8C8D4871-1D93-490C-8806-A750FD8953F6}" srcOrd="0" destOrd="0" presId="urn:microsoft.com/office/officeart/2005/8/layout/hierarchy1"/>
    <dgm:cxn modelId="{ADA0006E-89E5-44E3-AF77-A894AD77CE77}" type="presOf" srcId="{40785096-81DB-4163-BD63-8FAE26B78116}" destId="{A1856F20-CA3B-4B5C-85A2-412AD19749E9}" srcOrd="0" destOrd="0" presId="urn:microsoft.com/office/officeart/2005/8/layout/hierarchy1"/>
    <dgm:cxn modelId="{9101EDBA-887D-427A-B001-B9B1CD724ED8}" srcId="{6F57C6D3-A9D8-4D8A-91FD-F8AE70C8307D}" destId="{88DC7196-0D31-4753-B661-9C16C7FBAB70}" srcOrd="0" destOrd="0" parTransId="{AD7AA9F2-8416-42AD-B7CB-D5A9F84063AF}" sibTransId="{9CB60F17-48F3-40B9-9B01-5908C2ECEBA5}"/>
    <dgm:cxn modelId="{C4441546-9BCF-4030-BF96-8A37B6B72588}" srcId="{6A9A120C-05D5-4923-8F42-521B31B71EE3}" destId="{B8E39781-DB16-4940-B31C-E63E7AD2FE8A}" srcOrd="0" destOrd="0" parTransId="{E3822363-23AF-4EF2-A499-9580073D68BF}" sibTransId="{972D1A49-AEF5-4576-9B36-9CE06F0A45EE}"/>
    <dgm:cxn modelId="{B9BD28F0-E8F1-4C6D-B2FD-E0DFE1407E62}" type="presOf" srcId="{C2D67ECE-2790-4DC3-AC2A-D7C076CEF780}" destId="{27D1D279-4E3B-4A89-B500-411D7B2950D8}" srcOrd="0" destOrd="0" presId="urn:microsoft.com/office/officeart/2005/8/layout/hierarchy1"/>
    <dgm:cxn modelId="{76C6240D-4520-48F7-8F13-6BB34EAE6F41}" type="presOf" srcId="{B6335517-8B6C-40A3-AB99-EE180B5716C2}" destId="{C6838D01-F8AE-47F7-846A-E23CF204030D}" srcOrd="0" destOrd="0" presId="urn:microsoft.com/office/officeart/2005/8/layout/hierarchy1"/>
    <dgm:cxn modelId="{19946592-BB42-4CCB-AD5A-64140A517D1B}" type="presOf" srcId="{FD263184-3E6D-4512-A97C-C146D7A7C49A}" destId="{0720E064-6D06-4C22-805F-7347A29EFE1D}" srcOrd="0" destOrd="0" presId="urn:microsoft.com/office/officeart/2005/8/layout/hierarchy1"/>
    <dgm:cxn modelId="{7CA0C1D4-8EB5-4DDE-A2F2-71FAE199C592}" srcId="{6A9A120C-05D5-4923-8F42-521B31B71EE3}" destId="{40785096-81DB-4163-BD63-8FAE26B78116}" srcOrd="1" destOrd="0" parTransId="{C2D67ECE-2790-4DC3-AC2A-D7C076CEF780}" sibTransId="{ADF25FC5-2047-4024-998A-D64A43D681E5}"/>
    <dgm:cxn modelId="{AD7AAF6B-DD5E-493F-98C3-891E362007CC}" srcId="{6A9A120C-05D5-4923-8F42-521B31B71EE3}" destId="{FD263184-3E6D-4512-A97C-C146D7A7C49A}" srcOrd="2" destOrd="0" parTransId="{B6335517-8B6C-40A3-AB99-EE180B5716C2}" sibTransId="{79B03762-40F3-41B7-9097-7608A9B2AD17}"/>
    <dgm:cxn modelId="{C5F34C4A-F8EA-4A55-A8F9-E76C791B727B}" type="presParOf" srcId="{8C8D4871-1D93-490C-8806-A750FD8953F6}" destId="{5B7771D5-3EB9-4F38-B180-C929179D2047}" srcOrd="0" destOrd="0" presId="urn:microsoft.com/office/officeart/2005/8/layout/hierarchy1"/>
    <dgm:cxn modelId="{A6AACF17-7B01-4E3F-8F5B-4BA74D0CD134}" type="presParOf" srcId="{5B7771D5-3EB9-4F38-B180-C929179D2047}" destId="{6FE282F0-22DF-4E4C-B0A8-03D74B8CAEAF}" srcOrd="0" destOrd="0" presId="urn:microsoft.com/office/officeart/2005/8/layout/hierarchy1"/>
    <dgm:cxn modelId="{37A3FE1A-61FF-429D-BE07-DAF3B219B68B}" type="presParOf" srcId="{6FE282F0-22DF-4E4C-B0A8-03D74B8CAEAF}" destId="{ED1D1AE6-A684-4AC2-BCA1-D66EAC449B4C}" srcOrd="0" destOrd="0" presId="urn:microsoft.com/office/officeart/2005/8/layout/hierarchy1"/>
    <dgm:cxn modelId="{70961C55-EA50-493E-8920-F3019183D878}" type="presParOf" srcId="{6FE282F0-22DF-4E4C-B0A8-03D74B8CAEAF}" destId="{15DB8C3A-606F-4C38-A8A2-119D42C26281}" srcOrd="1" destOrd="0" presId="urn:microsoft.com/office/officeart/2005/8/layout/hierarchy1"/>
    <dgm:cxn modelId="{5443FF3D-A2CF-4378-B8D5-96715989CDF8}" type="presParOf" srcId="{5B7771D5-3EB9-4F38-B180-C929179D2047}" destId="{43624FD0-AB7A-4BE1-AA57-7019666F4741}" srcOrd="1" destOrd="0" presId="urn:microsoft.com/office/officeart/2005/8/layout/hierarchy1"/>
    <dgm:cxn modelId="{A4082E04-A4E5-4B50-97E0-2115A21D717E}" type="presParOf" srcId="{43624FD0-AB7A-4BE1-AA57-7019666F4741}" destId="{EDD3C6B6-F422-4E7E-A2C0-264465973376}" srcOrd="0" destOrd="0" presId="urn:microsoft.com/office/officeart/2005/8/layout/hierarchy1"/>
    <dgm:cxn modelId="{A5EBB0AA-B1C3-46DA-8B6A-AB75F6C169F1}" type="presParOf" srcId="{43624FD0-AB7A-4BE1-AA57-7019666F4741}" destId="{84A0DC39-ABFB-4311-B132-99F230A2A721}" srcOrd="1" destOrd="0" presId="urn:microsoft.com/office/officeart/2005/8/layout/hierarchy1"/>
    <dgm:cxn modelId="{F3A9CB59-621C-4C26-B937-EC324F398060}" type="presParOf" srcId="{84A0DC39-ABFB-4311-B132-99F230A2A721}" destId="{C180E611-13B3-4528-B483-D1ABD83F25F7}" srcOrd="0" destOrd="0" presId="urn:microsoft.com/office/officeart/2005/8/layout/hierarchy1"/>
    <dgm:cxn modelId="{D12B0FD3-143A-47C6-BBCF-3B72AA09DD33}" type="presParOf" srcId="{C180E611-13B3-4528-B483-D1ABD83F25F7}" destId="{4727D350-5586-4752-B1C9-04598778AF56}" srcOrd="0" destOrd="0" presId="urn:microsoft.com/office/officeart/2005/8/layout/hierarchy1"/>
    <dgm:cxn modelId="{A2ABF570-6971-4E32-9FE1-F70684D50D09}" type="presParOf" srcId="{C180E611-13B3-4528-B483-D1ABD83F25F7}" destId="{37DDFEB5-2986-40FF-AF4F-53BDAFB843ED}" srcOrd="1" destOrd="0" presId="urn:microsoft.com/office/officeart/2005/8/layout/hierarchy1"/>
    <dgm:cxn modelId="{7A33EF58-136C-46DB-9A89-4AB065DC1F1A}" type="presParOf" srcId="{84A0DC39-ABFB-4311-B132-99F230A2A721}" destId="{76757C03-5544-456D-B595-E62483D6AB3E}" srcOrd="1" destOrd="0" presId="urn:microsoft.com/office/officeart/2005/8/layout/hierarchy1"/>
    <dgm:cxn modelId="{23D34A52-82AC-429C-A2A7-F9AEDD46DA2A}" type="presParOf" srcId="{76757C03-5544-456D-B595-E62483D6AB3E}" destId="{D43CB644-D238-48A8-9A0F-5E77B988F414}" srcOrd="0" destOrd="0" presId="urn:microsoft.com/office/officeart/2005/8/layout/hierarchy1"/>
    <dgm:cxn modelId="{0B119293-962F-4EA7-96FF-312856F78077}" type="presParOf" srcId="{76757C03-5544-456D-B595-E62483D6AB3E}" destId="{738E44CD-8CEA-4E70-BC59-4E73362117FF}" srcOrd="1" destOrd="0" presId="urn:microsoft.com/office/officeart/2005/8/layout/hierarchy1"/>
    <dgm:cxn modelId="{5C62EA97-BC3D-4E0E-9227-C74D152E8798}" type="presParOf" srcId="{738E44CD-8CEA-4E70-BC59-4E73362117FF}" destId="{CFED7EF8-E22C-4827-A9D0-6F3B2DE3EDAD}" srcOrd="0" destOrd="0" presId="urn:microsoft.com/office/officeart/2005/8/layout/hierarchy1"/>
    <dgm:cxn modelId="{881EBC34-8022-4737-97DB-09D91752996A}" type="presParOf" srcId="{CFED7EF8-E22C-4827-A9D0-6F3B2DE3EDAD}" destId="{C8246686-4965-438F-9353-C06B9FC35436}" srcOrd="0" destOrd="0" presId="urn:microsoft.com/office/officeart/2005/8/layout/hierarchy1"/>
    <dgm:cxn modelId="{6567124E-D08B-4F60-AA99-BE60A86923EE}" type="presParOf" srcId="{CFED7EF8-E22C-4827-A9D0-6F3B2DE3EDAD}" destId="{DE72BDDC-B47D-4F51-86F6-6D7ECB003C0B}" srcOrd="1" destOrd="0" presId="urn:microsoft.com/office/officeart/2005/8/layout/hierarchy1"/>
    <dgm:cxn modelId="{C22246E8-A79E-4989-BF5D-407993047365}" type="presParOf" srcId="{738E44CD-8CEA-4E70-BC59-4E73362117FF}" destId="{2D5572CB-3030-467F-9FE0-022691F75FB6}" srcOrd="1" destOrd="0" presId="urn:microsoft.com/office/officeart/2005/8/layout/hierarchy1"/>
    <dgm:cxn modelId="{60288E99-C54E-43E6-9717-3FE63391460B}" type="presParOf" srcId="{76757C03-5544-456D-B595-E62483D6AB3E}" destId="{27D1D279-4E3B-4A89-B500-411D7B2950D8}" srcOrd="2" destOrd="0" presId="urn:microsoft.com/office/officeart/2005/8/layout/hierarchy1"/>
    <dgm:cxn modelId="{344D1DC7-7298-4A06-88B8-11109B268F6B}" type="presParOf" srcId="{76757C03-5544-456D-B595-E62483D6AB3E}" destId="{17C0219F-8881-47B8-8A88-E7BA1D87C98C}" srcOrd="3" destOrd="0" presId="urn:microsoft.com/office/officeart/2005/8/layout/hierarchy1"/>
    <dgm:cxn modelId="{DDC21E1E-D14D-4E1E-BBF9-CE6BFD78EC3A}" type="presParOf" srcId="{17C0219F-8881-47B8-8A88-E7BA1D87C98C}" destId="{364983DA-1AB4-4559-906C-2B565BF5495F}" srcOrd="0" destOrd="0" presId="urn:microsoft.com/office/officeart/2005/8/layout/hierarchy1"/>
    <dgm:cxn modelId="{43A654B4-493E-47D4-8F81-944AC4E8680E}" type="presParOf" srcId="{364983DA-1AB4-4559-906C-2B565BF5495F}" destId="{68650480-61C9-40E5-8F91-001925ECCD2F}" srcOrd="0" destOrd="0" presId="urn:microsoft.com/office/officeart/2005/8/layout/hierarchy1"/>
    <dgm:cxn modelId="{7D5F1638-5A34-4E7F-95DE-014BC48C7604}" type="presParOf" srcId="{364983DA-1AB4-4559-906C-2B565BF5495F}" destId="{A1856F20-CA3B-4B5C-85A2-412AD19749E9}" srcOrd="1" destOrd="0" presId="urn:microsoft.com/office/officeart/2005/8/layout/hierarchy1"/>
    <dgm:cxn modelId="{68048FF3-8699-47DC-B47A-FE2004CAC6CA}" type="presParOf" srcId="{17C0219F-8881-47B8-8A88-E7BA1D87C98C}" destId="{2F80E278-75D5-46BC-99B6-7F95D896DC01}" srcOrd="1" destOrd="0" presId="urn:microsoft.com/office/officeart/2005/8/layout/hierarchy1"/>
    <dgm:cxn modelId="{27349156-5894-407D-871C-30E37B8CEEEB}" type="presParOf" srcId="{76757C03-5544-456D-B595-E62483D6AB3E}" destId="{C6838D01-F8AE-47F7-846A-E23CF204030D}" srcOrd="4" destOrd="0" presId="urn:microsoft.com/office/officeart/2005/8/layout/hierarchy1"/>
    <dgm:cxn modelId="{05B91FA8-0A4A-4F6F-81A6-49DC8E6817E4}" type="presParOf" srcId="{76757C03-5544-456D-B595-E62483D6AB3E}" destId="{B78F58CD-E103-4322-956A-46D7AC6B2E12}" srcOrd="5" destOrd="0" presId="urn:microsoft.com/office/officeart/2005/8/layout/hierarchy1"/>
    <dgm:cxn modelId="{E1B5F404-223C-46B9-BC7B-C36661D86DAF}" type="presParOf" srcId="{B78F58CD-E103-4322-956A-46D7AC6B2E12}" destId="{99F04B4C-78B3-4BC8-A0AE-64534C396571}" srcOrd="0" destOrd="0" presId="urn:microsoft.com/office/officeart/2005/8/layout/hierarchy1"/>
    <dgm:cxn modelId="{B9DBDFAD-48C6-413C-9339-5E8CAF458AD6}" type="presParOf" srcId="{99F04B4C-78B3-4BC8-A0AE-64534C396571}" destId="{38F8D9D1-30FA-4E4C-8EBA-908F95DBFA68}" srcOrd="0" destOrd="0" presId="urn:microsoft.com/office/officeart/2005/8/layout/hierarchy1"/>
    <dgm:cxn modelId="{7323B13C-63A1-4790-8FA9-E79D5EACFB1D}" type="presParOf" srcId="{99F04B4C-78B3-4BC8-A0AE-64534C396571}" destId="{0720E064-6D06-4C22-805F-7347A29EFE1D}" srcOrd="1" destOrd="0" presId="urn:microsoft.com/office/officeart/2005/8/layout/hierarchy1"/>
    <dgm:cxn modelId="{29A1030D-E359-4614-9DA4-850E272684B1}" type="presParOf" srcId="{B78F58CD-E103-4322-956A-46D7AC6B2E12}" destId="{8C1B0E32-C6EF-41F5-ADF0-3A15AE1AEEF3}" srcOrd="1" destOrd="0" presId="urn:microsoft.com/office/officeart/2005/8/layout/hierarchy1"/>
    <dgm:cxn modelId="{44D2B0F6-680D-4278-AA6F-3CDA0BFDBD41}" type="presParOf" srcId="{43624FD0-AB7A-4BE1-AA57-7019666F4741}" destId="{6F404C0D-9930-4C38-97F6-8722CBFC7A0C}" srcOrd="2" destOrd="0" presId="urn:microsoft.com/office/officeart/2005/8/layout/hierarchy1"/>
    <dgm:cxn modelId="{4356EAC9-9100-4851-9BBF-0F5887B8700F}" type="presParOf" srcId="{43624FD0-AB7A-4BE1-AA57-7019666F4741}" destId="{93ADF06D-7220-4BC2-87CA-C8BC4DFE402E}" srcOrd="3" destOrd="0" presId="urn:microsoft.com/office/officeart/2005/8/layout/hierarchy1"/>
    <dgm:cxn modelId="{524BF7D3-0ED6-465F-9666-332E6AF5881D}" type="presParOf" srcId="{93ADF06D-7220-4BC2-87CA-C8BC4DFE402E}" destId="{9C416F39-919C-4170-9669-B72C2954AB04}" srcOrd="0" destOrd="0" presId="urn:microsoft.com/office/officeart/2005/8/layout/hierarchy1"/>
    <dgm:cxn modelId="{F8246E30-C331-45CE-81B4-D07763816B35}" type="presParOf" srcId="{9C416F39-919C-4170-9669-B72C2954AB04}" destId="{2D257CD3-8AEA-4EE8-BCB4-D74D371C3750}" srcOrd="0" destOrd="0" presId="urn:microsoft.com/office/officeart/2005/8/layout/hierarchy1"/>
    <dgm:cxn modelId="{0A8934A0-995B-4085-965F-019A921221C9}" type="presParOf" srcId="{9C416F39-919C-4170-9669-B72C2954AB04}" destId="{DCFA3EBA-28A1-4264-A0E4-F96BAE23F5DF}" srcOrd="1" destOrd="0" presId="urn:microsoft.com/office/officeart/2005/8/layout/hierarchy1"/>
    <dgm:cxn modelId="{968F2D34-86B1-448F-948C-B7A131005D1F}" type="presParOf" srcId="{93ADF06D-7220-4BC2-87CA-C8BC4DFE402E}" destId="{8EED5EB8-6E2E-46F2-B9AE-1B8E4419F6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C94D4C-9C0A-418C-8757-DEF5CF957641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CBDF7FD-95CE-450D-BD27-EB51171CAACA}">
      <dgm:prSet custT="1"/>
      <dgm:spPr/>
      <dgm:t>
        <a:bodyPr/>
        <a:lstStyle/>
        <a:p>
          <a:r>
            <a:rPr lang="ru-RU" sz="2200" dirty="0" smtClean="0"/>
            <a:t>- </a:t>
          </a:r>
          <a:r>
            <a:rPr lang="ru-RU" sz="2400" dirty="0" smtClean="0">
              <a:solidFill>
                <a:srgbClr val="002060"/>
              </a:solidFill>
            </a:rPr>
            <a:t>Цель урока достигнута</a:t>
          </a:r>
          <a:endParaRPr lang="ru-RU" sz="2400" dirty="0">
            <a:solidFill>
              <a:srgbClr val="002060"/>
            </a:solidFill>
          </a:endParaRPr>
        </a:p>
      </dgm:t>
    </dgm:pt>
    <dgm:pt modelId="{ADF47292-2FE6-4D27-8FE2-5E273D39F409}" type="parTrans" cxnId="{0415931E-91CF-47EF-B9BC-65653226301F}">
      <dgm:prSet/>
      <dgm:spPr/>
      <dgm:t>
        <a:bodyPr/>
        <a:lstStyle/>
        <a:p>
          <a:endParaRPr lang="ru-RU"/>
        </a:p>
      </dgm:t>
    </dgm:pt>
    <dgm:pt modelId="{90B4A1E0-3686-4658-86C7-CBB1227FCE02}" type="sibTrans" cxnId="{0415931E-91CF-47EF-B9BC-65653226301F}">
      <dgm:prSet/>
      <dgm:spPr/>
      <dgm:t>
        <a:bodyPr/>
        <a:lstStyle/>
        <a:p>
          <a:endParaRPr lang="ru-RU"/>
        </a:p>
      </dgm:t>
    </dgm:pt>
    <dgm:pt modelId="{89302A66-8D38-4B12-8713-55B7C2769610}">
      <dgm:prSet custT="1"/>
      <dgm:spPr/>
      <dgm:t>
        <a:bodyPr/>
        <a:lstStyle/>
        <a:p>
          <a:r>
            <a:rPr lang="ru-RU" sz="2200" dirty="0" smtClean="0">
              <a:solidFill>
                <a:srgbClr val="002060"/>
              </a:solidFill>
            </a:rPr>
            <a:t>- </a:t>
          </a:r>
          <a:r>
            <a:rPr lang="ru-RU" sz="2400" dirty="0" smtClean="0">
              <a:solidFill>
                <a:srgbClr val="002060"/>
              </a:solidFill>
            </a:rPr>
            <a:t>Поставленные задачи решены</a:t>
          </a:r>
          <a:endParaRPr lang="ru-RU" sz="2400" dirty="0">
            <a:solidFill>
              <a:srgbClr val="002060"/>
            </a:solidFill>
          </a:endParaRPr>
        </a:p>
      </dgm:t>
    </dgm:pt>
    <dgm:pt modelId="{769A7C4F-EB43-41D4-8B59-13315ABE8379}" type="parTrans" cxnId="{D6DF9217-3267-44B5-877B-BEF1CE63C50A}">
      <dgm:prSet/>
      <dgm:spPr/>
      <dgm:t>
        <a:bodyPr/>
        <a:lstStyle/>
        <a:p>
          <a:endParaRPr lang="ru-RU"/>
        </a:p>
      </dgm:t>
    </dgm:pt>
    <dgm:pt modelId="{464530D9-A4AC-4A80-9D85-314914547F04}" type="sibTrans" cxnId="{D6DF9217-3267-44B5-877B-BEF1CE63C50A}">
      <dgm:prSet/>
      <dgm:spPr/>
      <dgm:t>
        <a:bodyPr/>
        <a:lstStyle/>
        <a:p>
          <a:endParaRPr lang="ru-RU"/>
        </a:p>
      </dgm:t>
    </dgm:pt>
    <dgm:pt modelId="{13257357-6623-4780-B8CA-375E5A577591}">
      <dgm:prSet custT="1"/>
      <dgm:spPr/>
      <dgm:t>
        <a:bodyPr/>
        <a:lstStyle/>
        <a:p>
          <a:r>
            <a:rPr lang="ru-RU" sz="1900" dirty="0" smtClean="0">
              <a:solidFill>
                <a:srgbClr val="002060"/>
              </a:solidFill>
            </a:rPr>
            <a:t>- </a:t>
          </a:r>
          <a:r>
            <a:rPr lang="ru-RU" sz="2400" dirty="0" smtClean="0">
              <a:solidFill>
                <a:srgbClr val="002060"/>
              </a:solidFill>
            </a:rPr>
            <a:t>Использованы разнообразные формы организации учебной деятельности</a:t>
          </a:r>
          <a:endParaRPr lang="ru-RU" sz="2400" dirty="0">
            <a:solidFill>
              <a:srgbClr val="002060"/>
            </a:solidFill>
          </a:endParaRPr>
        </a:p>
      </dgm:t>
    </dgm:pt>
    <dgm:pt modelId="{E14074F0-5EFA-404E-8B3C-A332F139A153}" type="parTrans" cxnId="{F9851703-3AAD-42AE-8793-149CFDFAF485}">
      <dgm:prSet/>
      <dgm:spPr/>
      <dgm:t>
        <a:bodyPr/>
        <a:lstStyle/>
        <a:p>
          <a:endParaRPr lang="ru-RU"/>
        </a:p>
      </dgm:t>
    </dgm:pt>
    <dgm:pt modelId="{CE6956F3-C6C1-490B-B9E3-90BB349A1BD9}" type="sibTrans" cxnId="{F9851703-3AAD-42AE-8793-149CFDFAF485}">
      <dgm:prSet/>
      <dgm:spPr/>
      <dgm:t>
        <a:bodyPr/>
        <a:lstStyle/>
        <a:p>
          <a:endParaRPr lang="ru-RU"/>
        </a:p>
      </dgm:t>
    </dgm:pt>
    <dgm:pt modelId="{68606AE6-08D1-46A8-986B-FE3015B1A9C8}">
      <dgm:prSet custT="1"/>
      <dgm:spPr/>
      <dgm:t>
        <a:bodyPr/>
        <a:lstStyle/>
        <a:p>
          <a:r>
            <a:rPr lang="ru-RU" sz="1900" dirty="0" smtClean="0">
              <a:solidFill>
                <a:srgbClr val="002060"/>
              </a:solidFill>
            </a:rPr>
            <a:t>- </a:t>
          </a:r>
          <a:r>
            <a:rPr lang="ru-RU" sz="2400" dirty="0" smtClean="0">
              <a:solidFill>
                <a:srgbClr val="002060"/>
              </a:solidFill>
            </a:rPr>
            <a:t>Планируемые результаты урока достигнуты</a:t>
          </a:r>
          <a:endParaRPr lang="ru-RU" sz="2400" dirty="0">
            <a:solidFill>
              <a:srgbClr val="002060"/>
            </a:solidFill>
          </a:endParaRPr>
        </a:p>
      </dgm:t>
    </dgm:pt>
    <dgm:pt modelId="{42D86DC3-302F-4C37-A554-0E01C8B6FC26}" type="parTrans" cxnId="{028ED53D-383F-4A8F-8361-B097F866F2AC}">
      <dgm:prSet/>
      <dgm:spPr/>
      <dgm:t>
        <a:bodyPr/>
        <a:lstStyle/>
        <a:p>
          <a:endParaRPr lang="ru-RU"/>
        </a:p>
      </dgm:t>
    </dgm:pt>
    <dgm:pt modelId="{E002604E-F92B-43D1-82FB-25CA29A8A27A}" type="sibTrans" cxnId="{028ED53D-383F-4A8F-8361-B097F866F2AC}">
      <dgm:prSet/>
      <dgm:spPr/>
      <dgm:t>
        <a:bodyPr/>
        <a:lstStyle/>
        <a:p>
          <a:endParaRPr lang="ru-RU"/>
        </a:p>
      </dgm:t>
    </dgm:pt>
    <dgm:pt modelId="{CF05DF8C-9F54-4CA5-8DFC-1D54C62F8FA7}">
      <dgm:prSet custT="1"/>
      <dgm:spPr/>
      <dgm:t>
        <a:bodyPr/>
        <a:lstStyle/>
        <a:p>
          <a:r>
            <a:rPr lang="ru-RU" sz="1900" dirty="0" smtClean="0">
              <a:solidFill>
                <a:srgbClr val="002060"/>
              </a:solidFill>
            </a:rPr>
            <a:t>- </a:t>
          </a:r>
          <a:r>
            <a:rPr lang="ru-RU" sz="2400" dirty="0" smtClean="0">
              <a:solidFill>
                <a:srgbClr val="002060"/>
              </a:solidFill>
            </a:rPr>
            <a:t>Учащиеся наблюдали, обсуждали, проводили эксперимент, выдвигали и доказывали гипотезу</a:t>
          </a:r>
          <a:endParaRPr lang="ru-RU" sz="2400" dirty="0">
            <a:solidFill>
              <a:srgbClr val="002060"/>
            </a:solidFill>
          </a:endParaRPr>
        </a:p>
      </dgm:t>
    </dgm:pt>
    <dgm:pt modelId="{C147F5C4-C59F-425D-8410-98D4FF899C17}" type="parTrans" cxnId="{DEAC69D2-1265-4974-8A93-113F04B2CCED}">
      <dgm:prSet/>
      <dgm:spPr/>
      <dgm:t>
        <a:bodyPr/>
        <a:lstStyle/>
        <a:p>
          <a:endParaRPr lang="ru-RU"/>
        </a:p>
      </dgm:t>
    </dgm:pt>
    <dgm:pt modelId="{EE0903BF-86F2-4510-BB75-E13D0B4C2F80}" type="sibTrans" cxnId="{DEAC69D2-1265-4974-8A93-113F04B2CCED}">
      <dgm:prSet/>
      <dgm:spPr/>
      <dgm:t>
        <a:bodyPr/>
        <a:lstStyle/>
        <a:p>
          <a:endParaRPr lang="ru-RU"/>
        </a:p>
      </dgm:t>
    </dgm:pt>
    <dgm:pt modelId="{53D1676B-DD4B-4AD4-85FF-057DF5B13F8E}" type="pres">
      <dgm:prSet presAssocID="{06C94D4C-9C0A-418C-8757-DEF5CF9576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6347B-AE7A-4DDB-A0D8-DAA23FC43C91}" type="pres">
      <dgm:prSet presAssocID="{5CBDF7FD-95CE-450D-BD27-EB51171CAACA}" presName="parentLin" presStyleCnt="0"/>
      <dgm:spPr/>
    </dgm:pt>
    <dgm:pt modelId="{6D659B78-A804-44F3-87AF-E6D101F52ADA}" type="pres">
      <dgm:prSet presAssocID="{5CBDF7FD-95CE-450D-BD27-EB51171CAAC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6C10B59-65C0-4D4F-A561-7B24884393B3}" type="pres">
      <dgm:prSet presAssocID="{5CBDF7FD-95CE-450D-BD27-EB51171CAACA}" presName="parentText" presStyleLbl="node1" presStyleIdx="0" presStyleCnt="5" custScaleX="1295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48965-5AC6-4E17-8153-6D123A21F2CC}" type="pres">
      <dgm:prSet presAssocID="{5CBDF7FD-95CE-450D-BD27-EB51171CAACA}" presName="negativeSpace" presStyleCnt="0"/>
      <dgm:spPr/>
    </dgm:pt>
    <dgm:pt modelId="{2EAC9018-2E3D-4A22-A4FC-203733A7D33B}" type="pres">
      <dgm:prSet presAssocID="{5CBDF7FD-95CE-450D-BD27-EB51171CAACA}" presName="childText" presStyleLbl="conFgAcc1" presStyleIdx="0" presStyleCnt="5">
        <dgm:presLayoutVars>
          <dgm:bulletEnabled val="1"/>
        </dgm:presLayoutVars>
      </dgm:prSet>
      <dgm:spPr/>
    </dgm:pt>
    <dgm:pt modelId="{0A3D267B-4723-426B-9C88-B236B89104FD}" type="pres">
      <dgm:prSet presAssocID="{90B4A1E0-3686-4658-86C7-CBB1227FCE02}" presName="spaceBetweenRectangles" presStyleCnt="0"/>
      <dgm:spPr/>
    </dgm:pt>
    <dgm:pt modelId="{215AC22A-26A4-4443-8809-B0D042014575}" type="pres">
      <dgm:prSet presAssocID="{89302A66-8D38-4B12-8713-55B7C2769610}" presName="parentLin" presStyleCnt="0"/>
      <dgm:spPr/>
    </dgm:pt>
    <dgm:pt modelId="{043D3AAB-669B-4359-B8BE-DDA9FC320419}" type="pres">
      <dgm:prSet presAssocID="{89302A66-8D38-4B12-8713-55B7C276961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77A10C5-FFDA-493A-8577-5BE2DB9232EE}" type="pres">
      <dgm:prSet presAssocID="{89302A66-8D38-4B12-8713-55B7C2769610}" presName="parentText" presStyleLbl="node1" presStyleIdx="1" presStyleCnt="5" custScaleX="1295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F1D30-5855-4C4B-8790-9C07F25A69B1}" type="pres">
      <dgm:prSet presAssocID="{89302A66-8D38-4B12-8713-55B7C2769610}" presName="negativeSpace" presStyleCnt="0"/>
      <dgm:spPr/>
    </dgm:pt>
    <dgm:pt modelId="{17A54130-A226-4424-A463-588F4473036F}" type="pres">
      <dgm:prSet presAssocID="{89302A66-8D38-4B12-8713-55B7C2769610}" presName="childText" presStyleLbl="conFgAcc1" presStyleIdx="1" presStyleCnt="5">
        <dgm:presLayoutVars>
          <dgm:bulletEnabled val="1"/>
        </dgm:presLayoutVars>
      </dgm:prSet>
      <dgm:spPr/>
    </dgm:pt>
    <dgm:pt modelId="{D1C69888-11F1-4C8E-9D5F-20BE2B8CC23C}" type="pres">
      <dgm:prSet presAssocID="{464530D9-A4AC-4A80-9D85-314914547F04}" presName="spaceBetweenRectangles" presStyleCnt="0"/>
      <dgm:spPr/>
    </dgm:pt>
    <dgm:pt modelId="{36C5231E-80CF-4D82-A23C-3957C53C4AC1}" type="pres">
      <dgm:prSet presAssocID="{13257357-6623-4780-B8CA-375E5A577591}" presName="parentLin" presStyleCnt="0"/>
      <dgm:spPr/>
    </dgm:pt>
    <dgm:pt modelId="{2E35FFD4-8F79-4976-8708-0C7867CEA95C}" type="pres">
      <dgm:prSet presAssocID="{13257357-6623-4780-B8CA-375E5A57759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72955E1-074E-4361-B598-C8B211C33D3D}" type="pres">
      <dgm:prSet presAssocID="{13257357-6623-4780-B8CA-375E5A577591}" presName="parentText" presStyleLbl="node1" presStyleIdx="2" presStyleCnt="5" custScaleX="1295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F468E-E400-4D78-A9EA-B10995BA512F}" type="pres">
      <dgm:prSet presAssocID="{13257357-6623-4780-B8CA-375E5A577591}" presName="negativeSpace" presStyleCnt="0"/>
      <dgm:spPr/>
    </dgm:pt>
    <dgm:pt modelId="{7CADD8A2-A273-4298-8142-EE5D65CE043A}" type="pres">
      <dgm:prSet presAssocID="{13257357-6623-4780-B8CA-375E5A577591}" presName="childText" presStyleLbl="conFgAcc1" presStyleIdx="2" presStyleCnt="5">
        <dgm:presLayoutVars>
          <dgm:bulletEnabled val="1"/>
        </dgm:presLayoutVars>
      </dgm:prSet>
      <dgm:spPr/>
    </dgm:pt>
    <dgm:pt modelId="{FEAB67AF-0CE5-45CB-80AC-CE7D8CB2AB19}" type="pres">
      <dgm:prSet presAssocID="{CE6956F3-C6C1-490B-B9E3-90BB349A1BD9}" presName="spaceBetweenRectangles" presStyleCnt="0"/>
      <dgm:spPr/>
    </dgm:pt>
    <dgm:pt modelId="{555DC0AC-7BFA-48F2-839E-D69436082EAB}" type="pres">
      <dgm:prSet presAssocID="{68606AE6-08D1-46A8-986B-FE3015B1A9C8}" presName="parentLin" presStyleCnt="0"/>
      <dgm:spPr/>
    </dgm:pt>
    <dgm:pt modelId="{C452B350-A8A2-4791-BA23-EC63FBC54F60}" type="pres">
      <dgm:prSet presAssocID="{68606AE6-08D1-46A8-986B-FE3015B1A9C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104D2A5-3858-492F-BC5A-6DE7B6AF32DB}" type="pres">
      <dgm:prSet presAssocID="{68606AE6-08D1-46A8-986B-FE3015B1A9C8}" presName="parentText" presStyleLbl="node1" presStyleIdx="3" presStyleCnt="5" custScaleX="1295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DE45E-5333-4302-ABAA-ABE63EB70FC4}" type="pres">
      <dgm:prSet presAssocID="{68606AE6-08D1-46A8-986B-FE3015B1A9C8}" presName="negativeSpace" presStyleCnt="0"/>
      <dgm:spPr/>
    </dgm:pt>
    <dgm:pt modelId="{022A1132-07AA-4B6E-8A33-45CE64ACEBED}" type="pres">
      <dgm:prSet presAssocID="{68606AE6-08D1-46A8-986B-FE3015B1A9C8}" presName="childText" presStyleLbl="conFgAcc1" presStyleIdx="3" presStyleCnt="5">
        <dgm:presLayoutVars>
          <dgm:bulletEnabled val="1"/>
        </dgm:presLayoutVars>
      </dgm:prSet>
      <dgm:spPr/>
    </dgm:pt>
    <dgm:pt modelId="{3C95ABBE-76E9-423C-A78E-E7064B9D1FC9}" type="pres">
      <dgm:prSet presAssocID="{E002604E-F92B-43D1-82FB-25CA29A8A27A}" presName="spaceBetweenRectangles" presStyleCnt="0"/>
      <dgm:spPr/>
    </dgm:pt>
    <dgm:pt modelId="{A5AD519C-9ECE-47A4-8589-8FE647F936EA}" type="pres">
      <dgm:prSet presAssocID="{CF05DF8C-9F54-4CA5-8DFC-1D54C62F8FA7}" presName="parentLin" presStyleCnt="0"/>
      <dgm:spPr/>
    </dgm:pt>
    <dgm:pt modelId="{6DF96814-6FCC-4FCB-AA38-4B4474418525}" type="pres">
      <dgm:prSet presAssocID="{CF05DF8C-9F54-4CA5-8DFC-1D54C62F8FA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A3289B7-137A-4441-BD1E-10736999F33F}" type="pres">
      <dgm:prSet presAssocID="{CF05DF8C-9F54-4CA5-8DFC-1D54C62F8FA7}" presName="parentText" presStyleLbl="node1" presStyleIdx="4" presStyleCnt="5" custScaleX="1295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9D532-CC95-4152-83A8-1864ED5D33A6}" type="pres">
      <dgm:prSet presAssocID="{CF05DF8C-9F54-4CA5-8DFC-1D54C62F8FA7}" presName="negativeSpace" presStyleCnt="0"/>
      <dgm:spPr/>
    </dgm:pt>
    <dgm:pt modelId="{C80130AA-4C57-495E-88C0-E31EC9F94FA1}" type="pres">
      <dgm:prSet presAssocID="{CF05DF8C-9F54-4CA5-8DFC-1D54C62F8FA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9851703-3AAD-42AE-8793-149CFDFAF485}" srcId="{06C94D4C-9C0A-418C-8757-DEF5CF957641}" destId="{13257357-6623-4780-B8CA-375E5A577591}" srcOrd="2" destOrd="0" parTransId="{E14074F0-5EFA-404E-8B3C-A332F139A153}" sibTransId="{CE6956F3-C6C1-490B-B9E3-90BB349A1BD9}"/>
    <dgm:cxn modelId="{D27323AB-68B8-4514-A730-56DA72941D5A}" type="presOf" srcId="{89302A66-8D38-4B12-8713-55B7C2769610}" destId="{277A10C5-FFDA-493A-8577-5BE2DB9232EE}" srcOrd="1" destOrd="0" presId="urn:microsoft.com/office/officeart/2005/8/layout/list1"/>
    <dgm:cxn modelId="{DEAC69D2-1265-4974-8A93-113F04B2CCED}" srcId="{06C94D4C-9C0A-418C-8757-DEF5CF957641}" destId="{CF05DF8C-9F54-4CA5-8DFC-1D54C62F8FA7}" srcOrd="4" destOrd="0" parTransId="{C147F5C4-C59F-425D-8410-98D4FF899C17}" sibTransId="{EE0903BF-86F2-4510-BB75-E13D0B4C2F80}"/>
    <dgm:cxn modelId="{EF946BD1-B917-4900-AE47-F93B8D292F99}" type="presOf" srcId="{89302A66-8D38-4B12-8713-55B7C2769610}" destId="{043D3AAB-669B-4359-B8BE-DDA9FC320419}" srcOrd="0" destOrd="0" presId="urn:microsoft.com/office/officeart/2005/8/layout/list1"/>
    <dgm:cxn modelId="{36707F27-EC1F-496D-B85E-592B7975A0A0}" type="presOf" srcId="{13257357-6623-4780-B8CA-375E5A577591}" destId="{A72955E1-074E-4361-B598-C8B211C33D3D}" srcOrd="1" destOrd="0" presId="urn:microsoft.com/office/officeart/2005/8/layout/list1"/>
    <dgm:cxn modelId="{9691076A-30DC-4FDF-BE90-28BC662DC33C}" type="presOf" srcId="{CF05DF8C-9F54-4CA5-8DFC-1D54C62F8FA7}" destId="{6DF96814-6FCC-4FCB-AA38-4B4474418525}" srcOrd="0" destOrd="0" presId="urn:microsoft.com/office/officeart/2005/8/layout/list1"/>
    <dgm:cxn modelId="{028ED53D-383F-4A8F-8361-B097F866F2AC}" srcId="{06C94D4C-9C0A-418C-8757-DEF5CF957641}" destId="{68606AE6-08D1-46A8-986B-FE3015B1A9C8}" srcOrd="3" destOrd="0" parTransId="{42D86DC3-302F-4C37-A554-0E01C8B6FC26}" sibTransId="{E002604E-F92B-43D1-82FB-25CA29A8A27A}"/>
    <dgm:cxn modelId="{B263A002-71D2-4C74-A55B-8789D08161E3}" type="presOf" srcId="{5CBDF7FD-95CE-450D-BD27-EB51171CAACA}" destId="{6D659B78-A804-44F3-87AF-E6D101F52ADA}" srcOrd="0" destOrd="0" presId="urn:microsoft.com/office/officeart/2005/8/layout/list1"/>
    <dgm:cxn modelId="{2188B8AA-4B5C-4D65-AF8D-8E6AF3AE6565}" type="presOf" srcId="{06C94D4C-9C0A-418C-8757-DEF5CF957641}" destId="{53D1676B-DD4B-4AD4-85FF-057DF5B13F8E}" srcOrd="0" destOrd="0" presId="urn:microsoft.com/office/officeart/2005/8/layout/list1"/>
    <dgm:cxn modelId="{65F713DE-8A16-4510-B10A-985E65D4D4C5}" type="presOf" srcId="{68606AE6-08D1-46A8-986B-FE3015B1A9C8}" destId="{C452B350-A8A2-4791-BA23-EC63FBC54F60}" srcOrd="0" destOrd="0" presId="urn:microsoft.com/office/officeart/2005/8/layout/list1"/>
    <dgm:cxn modelId="{0415931E-91CF-47EF-B9BC-65653226301F}" srcId="{06C94D4C-9C0A-418C-8757-DEF5CF957641}" destId="{5CBDF7FD-95CE-450D-BD27-EB51171CAACA}" srcOrd="0" destOrd="0" parTransId="{ADF47292-2FE6-4D27-8FE2-5E273D39F409}" sibTransId="{90B4A1E0-3686-4658-86C7-CBB1227FCE02}"/>
    <dgm:cxn modelId="{D4BBB004-23E9-4CC3-A650-407F0056E3AA}" type="presOf" srcId="{13257357-6623-4780-B8CA-375E5A577591}" destId="{2E35FFD4-8F79-4976-8708-0C7867CEA95C}" srcOrd="0" destOrd="0" presId="urn:microsoft.com/office/officeart/2005/8/layout/list1"/>
    <dgm:cxn modelId="{FBBD364D-335F-4E72-ABE7-8771C0048956}" type="presOf" srcId="{5CBDF7FD-95CE-450D-BD27-EB51171CAACA}" destId="{B6C10B59-65C0-4D4F-A561-7B24884393B3}" srcOrd="1" destOrd="0" presId="urn:microsoft.com/office/officeart/2005/8/layout/list1"/>
    <dgm:cxn modelId="{1DB6F4BE-6825-41B7-BD01-77570A0C35A7}" type="presOf" srcId="{CF05DF8C-9F54-4CA5-8DFC-1D54C62F8FA7}" destId="{2A3289B7-137A-4441-BD1E-10736999F33F}" srcOrd="1" destOrd="0" presId="urn:microsoft.com/office/officeart/2005/8/layout/list1"/>
    <dgm:cxn modelId="{66128E82-77AF-485B-A04D-4990BE5688D7}" type="presOf" srcId="{68606AE6-08D1-46A8-986B-FE3015B1A9C8}" destId="{C104D2A5-3858-492F-BC5A-6DE7B6AF32DB}" srcOrd="1" destOrd="0" presId="urn:microsoft.com/office/officeart/2005/8/layout/list1"/>
    <dgm:cxn modelId="{D6DF9217-3267-44B5-877B-BEF1CE63C50A}" srcId="{06C94D4C-9C0A-418C-8757-DEF5CF957641}" destId="{89302A66-8D38-4B12-8713-55B7C2769610}" srcOrd="1" destOrd="0" parTransId="{769A7C4F-EB43-41D4-8B59-13315ABE8379}" sibTransId="{464530D9-A4AC-4A80-9D85-314914547F04}"/>
    <dgm:cxn modelId="{C367608E-1A90-4F1B-A3BB-27394D8D08C2}" type="presParOf" srcId="{53D1676B-DD4B-4AD4-85FF-057DF5B13F8E}" destId="{C276347B-AE7A-4DDB-A0D8-DAA23FC43C91}" srcOrd="0" destOrd="0" presId="urn:microsoft.com/office/officeart/2005/8/layout/list1"/>
    <dgm:cxn modelId="{6D2849BC-20A9-4397-82F4-758AE2DD4CE0}" type="presParOf" srcId="{C276347B-AE7A-4DDB-A0D8-DAA23FC43C91}" destId="{6D659B78-A804-44F3-87AF-E6D101F52ADA}" srcOrd="0" destOrd="0" presId="urn:microsoft.com/office/officeart/2005/8/layout/list1"/>
    <dgm:cxn modelId="{D01F18A3-BD70-4B2D-BB74-2E5B1F50F844}" type="presParOf" srcId="{C276347B-AE7A-4DDB-A0D8-DAA23FC43C91}" destId="{B6C10B59-65C0-4D4F-A561-7B24884393B3}" srcOrd="1" destOrd="0" presId="urn:microsoft.com/office/officeart/2005/8/layout/list1"/>
    <dgm:cxn modelId="{9765A947-662A-402D-A8EC-B7315BBDC944}" type="presParOf" srcId="{53D1676B-DD4B-4AD4-85FF-057DF5B13F8E}" destId="{BDA48965-5AC6-4E17-8153-6D123A21F2CC}" srcOrd="1" destOrd="0" presId="urn:microsoft.com/office/officeart/2005/8/layout/list1"/>
    <dgm:cxn modelId="{C0201C9D-2723-40D7-A735-4C0068A929DB}" type="presParOf" srcId="{53D1676B-DD4B-4AD4-85FF-057DF5B13F8E}" destId="{2EAC9018-2E3D-4A22-A4FC-203733A7D33B}" srcOrd="2" destOrd="0" presId="urn:microsoft.com/office/officeart/2005/8/layout/list1"/>
    <dgm:cxn modelId="{0AE06B27-5287-4D81-AB27-9EE041769066}" type="presParOf" srcId="{53D1676B-DD4B-4AD4-85FF-057DF5B13F8E}" destId="{0A3D267B-4723-426B-9C88-B236B89104FD}" srcOrd="3" destOrd="0" presId="urn:microsoft.com/office/officeart/2005/8/layout/list1"/>
    <dgm:cxn modelId="{3823466F-F6B4-49C3-A981-E6B6F33585E3}" type="presParOf" srcId="{53D1676B-DD4B-4AD4-85FF-057DF5B13F8E}" destId="{215AC22A-26A4-4443-8809-B0D042014575}" srcOrd="4" destOrd="0" presId="urn:microsoft.com/office/officeart/2005/8/layout/list1"/>
    <dgm:cxn modelId="{7C10779C-E2B2-47ED-83B6-3989829B803C}" type="presParOf" srcId="{215AC22A-26A4-4443-8809-B0D042014575}" destId="{043D3AAB-669B-4359-B8BE-DDA9FC320419}" srcOrd="0" destOrd="0" presId="urn:microsoft.com/office/officeart/2005/8/layout/list1"/>
    <dgm:cxn modelId="{5F6CE35B-7037-4E5D-8D14-3910D42C3584}" type="presParOf" srcId="{215AC22A-26A4-4443-8809-B0D042014575}" destId="{277A10C5-FFDA-493A-8577-5BE2DB9232EE}" srcOrd="1" destOrd="0" presId="urn:microsoft.com/office/officeart/2005/8/layout/list1"/>
    <dgm:cxn modelId="{0200ECC7-0581-4F8D-B0BE-298A407BE2D3}" type="presParOf" srcId="{53D1676B-DD4B-4AD4-85FF-057DF5B13F8E}" destId="{457F1D30-5855-4C4B-8790-9C07F25A69B1}" srcOrd="5" destOrd="0" presId="urn:microsoft.com/office/officeart/2005/8/layout/list1"/>
    <dgm:cxn modelId="{FCF6E5B2-1CB6-42AF-88BB-AA4FC4003CE9}" type="presParOf" srcId="{53D1676B-DD4B-4AD4-85FF-057DF5B13F8E}" destId="{17A54130-A226-4424-A463-588F4473036F}" srcOrd="6" destOrd="0" presId="urn:microsoft.com/office/officeart/2005/8/layout/list1"/>
    <dgm:cxn modelId="{B099D53D-D7BF-445D-A273-7A230E972C36}" type="presParOf" srcId="{53D1676B-DD4B-4AD4-85FF-057DF5B13F8E}" destId="{D1C69888-11F1-4C8E-9D5F-20BE2B8CC23C}" srcOrd="7" destOrd="0" presId="urn:microsoft.com/office/officeart/2005/8/layout/list1"/>
    <dgm:cxn modelId="{5C0D8CBE-7C2E-4D25-BF34-ACF9FC68CE1C}" type="presParOf" srcId="{53D1676B-DD4B-4AD4-85FF-057DF5B13F8E}" destId="{36C5231E-80CF-4D82-A23C-3957C53C4AC1}" srcOrd="8" destOrd="0" presId="urn:microsoft.com/office/officeart/2005/8/layout/list1"/>
    <dgm:cxn modelId="{F1DB0479-FBA3-453F-8A25-5A8274D35517}" type="presParOf" srcId="{36C5231E-80CF-4D82-A23C-3957C53C4AC1}" destId="{2E35FFD4-8F79-4976-8708-0C7867CEA95C}" srcOrd="0" destOrd="0" presId="urn:microsoft.com/office/officeart/2005/8/layout/list1"/>
    <dgm:cxn modelId="{107ECE12-1BFF-4ABF-8F3C-9B7225D95DA4}" type="presParOf" srcId="{36C5231E-80CF-4D82-A23C-3957C53C4AC1}" destId="{A72955E1-074E-4361-B598-C8B211C33D3D}" srcOrd="1" destOrd="0" presId="urn:microsoft.com/office/officeart/2005/8/layout/list1"/>
    <dgm:cxn modelId="{9F89AAF2-7F17-45BF-88C4-7D9674566314}" type="presParOf" srcId="{53D1676B-DD4B-4AD4-85FF-057DF5B13F8E}" destId="{6F2F468E-E400-4D78-A9EA-B10995BA512F}" srcOrd="9" destOrd="0" presId="urn:microsoft.com/office/officeart/2005/8/layout/list1"/>
    <dgm:cxn modelId="{3167ED86-08C6-4B9B-9C8B-53537E32D98E}" type="presParOf" srcId="{53D1676B-DD4B-4AD4-85FF-057DF5B13F8E}" destId="{7CADD8A2-A273-4298-8142-EE5D65CE043A}" srcOrd="10" destOrd="0" presId="urn:microsoft.com/office/officeart/2005/8/layout/list1"/>
    <dgm:cxn modelId="{0CDBE2F3-A002-4DD3-AE3A-8EA6F42EBE7B}" type="presParOf" srcId="{53D1676B-DD4B-4AD4-85FF-057DF5B13F8E}" destId="{FEAB67AF-0CE5-45CB-80AC-CE7D8CB2AB19}" srcOrd="11" destOrd="0" presId="urn:microsoft.com/office/officeart/2005/8/layout/list1"/>
    <dgm:cxn modelId="{CBDA826C-7E8B-42F4-8082-0E12C7D3E96F}" type="presParOf" srcId="{53D1676B-DD4B-4AD4-85FF-057DF5B13F8E}" destId="{555DC0AC-7BFA-48F2-839E-D69436082EAB}" srcOrd="12" destOrd="0" presId="urn:microsoft.com/office/officeart/2005/8/layout/list1"/>
    <dgm:cxn modelId="{EC192AB9-01FF-458F-A4EA-368C6EFDC356}" type="presParOf" srcId="{555DC0AC-7BFA-48F2-839E-D69436082EAB}" destId="{C452B350-A8A2-4791-BA23-EC63FBC54F60}" srcOrd="0" destOrd="0" presId="urn:microsoft.com/office/officeart/2005/8/layout/list1"/>
    <dgm:cxn modelId="{03319011-1B50-457B-82E7-05F1162E554E}" type="presParOf" srcId="{555DC0AC-7BFA-48F2-839E-D69436082EAB}" destId="{C104D2A5-3858-492F-BC5A-6DE7B6AF32DB}" srcOrd="1" destOrd="0" presId="urn:microsoft.com/office/officeart/2005/8/layout/list1"/>
    <dgm:cxn modelId="{B2729C87-4F04-4DE0-ABA0-A8A0714AE1A4}" type="presParOf" srcId="{53D1676B-DD4B-4AD4-85FF-057DF5B13F8E}" destId="{04BDE45E-5333-4302-ABAA-ABE63EB70FC4}" srcOrd="13" destOrd="0" presId="urn:microsoft.com/office/officeart/2005/8/layout/list1"/>
    <dgm:cxn modelId="{D3651E87-B6EB-4C0E-88AD-BEFAAD43CCA7}" type="presParOf" srcId="{53D1676B-DD4B-4AD4-85FF-057DF5B13F8E}" destId="{022A1132-07AA-4B6E-8A33-45CE64ACEBED}" srcOrd="14" destOrd="0" presId="urn:microsoft.com/office/officeart/2005/8/layout/list1"/>
    <dgm:cxn modelId="{4A896EF4-FF7E-45A4-AEFD-09AB1CEC0A2C}" type="presParOf" srcId="{53D1676B-DD4B-4AD4-85FF-057DF5B13F8E}" destId="{3C95ABBE-76E9-423C-A78E-E7064B9D1FC9}" srcOrd="15" destOrd="0" presId="urn:microsoft.com/office/officeart/2005/8/layout/list1"/>
    <dgm:cxn modelId="{70030EDC-DBF1-4ECC-9DC5-327A29982550}" type="presParOf" srcId="{53D1676B-DD4B-4AD4-85FF-057DF5B13F8E}" destId="{A5AD519C-9ECE-47A4-8589-8FE647F936EA}" srcOrd="16" destOrd="0" presId="urn:microsoft.com/office/officeart/2005/8/layout/list1"/>
    <dgm:cxn modelId="{34FE0481-F38F-424D-B03B-1AE7A10C79C7}" type="presParOf" srcId="{A5AD519C-9ECE-47A4-8589-8FE647F936EA}" destId="{6DF96814-6FCC-4FCB-AA38-4B4474418525}" srcOrd="0" destOrd="0" presId="urn:microsoft.com/office/officeart/2005/8/layout/list1"/>
    <dgm:cxn modelId="{3534CAA8-E60F-43D3-A26D-A05976F8468C}" type="presParOf" srcId="{A5AD519C-9ECE-47A4-8589-8FE647F936EA}" destId="{2A3289B7-137A-4441-BD1E-10736999F33F}" srcOrd="1" destOrd="0" presId="urn:microsoft.com/office/officeart/2005/8/layout/list1"/>
    <dgm:cxn modelId="{95DE439D-8D09-46A5-B73E-74D21B987FEE}" type="presParOf" srcId="{53D1676B-DD4B-4AD4-85FF-057DF5B13F8E}" destId="{BD39D532-CC95-4152-83A8-1864ED5D33A6}" srcOrd="17" destOrd="0" presId="urn:microsoft.com/office/officeart/2005/8/layout/list1"/>
    <dgm:cxn modelId="{45B0180E-D4E9-4810-AE6C-89A994DF5FBE}" type="presParOf" srcId="{53D1676B-DD4B-4AD4-85FF-057DF5B13F8E}" destId="{C80130AA-4C57-495E-88C0-E31EC9F94FA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C2F75-986E-4119-B243-12E17C7ED4C7}">
      <dsp:nvSpPr>
        <dsp:cNvPr id="0" name=""/>
        <dsp:cNvSpPr/>
      </dsp:nvSpPr>
      <dsp:spPr>
        <a:xfrm>
          <a:off x="0" y="0"/>
          <a:ext cx="5643602" cy="1571636"/>
        </a:xfrm>
        <a:prstGeom prst="roundRect">
          <a:avLst>
            <a:gd name="adj" fmla="val 10000"/>
          </a:avLst>
        </a:prstGeom>
        <a:solidFill>
          <a:srgbClr val="9D05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Cambria" pitchFamily="18" charset="0"/>
            </a:rPr>
            <a:t>Творческая учебно-исследовательская деятельность</a:t>
          </a:r>
          <a:endParaRPr lang="ru-RU" sz="3000" kern="1200" dirty="0">
            <a:latin typeface="Cambria" pitchFamily="18" charset="0"/>
          </a:endParaRPr>
        </a:p>
      </dsp:txBody>
      <dsp:txXfrm>
        <a:off x="46032" y="46032"/>
        <a:ext cx="5551538" cy="14795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541B0-14E1-40F2-AED6-4B8A41F3D4A0}">
      <dsp:nvSpPr>
        <dsp:cNvPr id="0" name=""/>
        <dsp:cNvSpPr/>
      </dsp:nvSpPr>
      <dsp:spPr>
        <a:xfrm rot="10800000">
          <a:off x="-1" y="0"/>
          <a:ext cx="7215239" cy="1105872"/>
        </a:xfrm>
        <a:prstGeom prst="homePlat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659" tIns="106680" rIns="199136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Cambria" pitchFamily="18" charset="0"/>
            </a:rPr>
            <a:t>Снижение интереса к учебе</a:t>
          </a:r>
          <a:endParaRPr lang="ru-RU" sz="2800" b="1" kern="1200" dirty="0">
            <a:solidFill>
              <a:srgbClr val="002060"/>
            </a:solidFill>
            <a:latin typeface="Cambria" pitchFamily="18" charset="0"/>
          </a:endParaRPr>
        </a:p>
      </dsp:txBody>
      <dsp:txXfrm rot="10800000">
        <a:off x="276467" y="0"/>
        <a:ext cx="6938771" cy="1105872"/>
      </dsp:txXfrm>
    </dsp:sp>
    <dsp:sp modelId="{74E907D0-8038-4894-9C61-2762FD098D74}">
      <dsp:nvSpPr>
        <dsp:cNvPr id="0" name=""/>
        <dsp:cNvSpPr/>
      </dsp:nvSpPr>
      <dsp:spPr>
        <a:xfrm>
          <a:off x="572874" y="0"/>
          <a:ext cx="1105872" cy="11058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163AB-356E-4459-9313-FABC13E4ED06}">
      <dsp:nvSpPr>
        <dsp:cNvPr id="0" name=""/>
        <dsp:cNvSpPr/>
      </dsp:nvSpPr>
      <dsp:spPr>
        <a:xfrm rot="10800000">
          <a:off x="-1" y="1393158"/>
          <a:ext cx="7215239" cy="1105872"/>
        </a:xfrm>
        <a:prstGeom prst="homePlat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659" tIns="106680" rIns="199136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mbria" pitchFamily="18" charset="0"/>
            </a:rPr>
            <a:t>        </a:t>
          </a:r>
          <a:r>
            <a:rPr lang="ru-RU" sz="2800" b="1" kern="1200" dirty="0" smtClean="0">
              <a:solidFill>
                <a:srgbClr val="002060"/>
              </a:solidFill>
              <a:latin typeface="Cambria" pitchFamily="18" charset="0"/>
            </a:rPr>
            <a:t>Пассивное поведение в нестандартных ситуациях</a:t>
          </a:r>
          <a:endParaRPr lang="ru-RU" sz="2800" b="1" kern="1200" dirty="0">
            <a:solidFill>
              <a:srgbClr val="002060"/>
            </a:solidFill>
            <a:latin typeface="Cambria" pitchFamily="18" charset="0"/>
          </a:endParaRPr>
        </a:p>
      </dsp:txBody>
      <dsp:txXfrm rot="10800000">
        <a:off x="276467" y="1393158"/>
        <a:ext cx="6938771" cy="1105872"/>
      </dsp:txXfrm>
    </dsp:sp>
    <dsp:sp modelId="{147B5EA0-EBF8-4A2E-8F1A-86A93A084D07}">
      <dsp:nvSpPr>
        <dsp:cNvPr id="0" name=""/>
        <dsp:cNvSpPr/>
      </dsp:nvSpPr>
      <dsp:spPr>
        <a:xfrm>
          <a:off x="572874" y="1376072"/>
          <a:ext cx="1105872" cy="11058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7E3E7-36C4-42E6-9310-62BB673A2EEC}">
      <dsp:nvSpPr>
        <dsp:cNvPr id="0" name=""/>
        <dsp:cNvSpPr/>
      </dsp:nvSpPr>
      <dsp:spPr>
        <a:xfrm rot="5400000">
          <a:off x="-188826" y="192737"/>
          <a:ext cx="1258842" cy="881189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</a:t>
          </a:r>
          <a:endParaRPr lang="ru-RU" sz="2600" kern="1200" dirty="0"/>
        </a:p>
      </dsp:txBody>
      <dsp:txXfrm rot="-5400000">
        <a:off x="1" y="444506"/>
        <a:ext cx="881189" cy="377653"/>
      </dsp:txXfrm>
    </dsp:sp>
    <dsp:sp modelId="{DF9D3C6D-E0A9-4404-972D-B75CE5DCE942}">
      <dsp:nvSpPr>
        <dsp:cNvPr id="0" name=""/>
        <dsp:cNvSpPr/>
      </dsp:nvSpPr>
      <dsp:spPr>
        <a:xfrm rot="5400000">
          <a:off x="3889123" y="-3004022"/>
          <a:ext cx="818247" cy="68341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>
              <a:solidFill>
                <a:srgbClr val="002060"/>
              </a:solidFill>
            </a:rPr>
            <a:t>Научность и доступность</a:t>
          </a:r>
          <a:endParaRPr lang="ru-RU" sz="3300" kern="1200" dirty="0">
            <a:solidFill>
              <a:srgbClr val="002060"/>
            </a:solidFill>
          </a:endParaRPr>
        </a:p>
      </dsp:txBody>
      <dsp:txXfrm rot="-5400000">
        <a:off x="881190" y="43855"/>
        <a:ext cx="6794170" cy="738359"/>
      </dsp:txXfrm>
    </dsp:sp>
    <dsp:sp modelId="{30F592BE-89E6-4002-AE01-C806701807EA}">
      <dsp:nvSpPr>
        <dsp:cNvPr id="0" name=""/>
        <dsp:cNvSpPr/>
      </dsp:nvSpPr>
      <dsp:spPr>
        <a:xfrm rot="5400000">
          <a:off x="-188826" y="1305105"/>
          <a:ext cx="1258842" cy="881189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</a:t>
          </a:r>
          <a:endParaRPr lang="ru-RU" sz="2600" kern="1200" dirty="0"/>
        </a:p>
      </dsp:txBody>
      <dsp:txXfrm rot="-5400000">
        <a:off x="1" y="1556874"/>
        <a:ext cx="881189" cy="377653"/>
      </dsp:txXfrm>
    </dsp:sp>
    <dsp:sp modelId="{E364EFD1-FEFD-4C2D-8D15-7611251FE71C}">
      <dsp:nvSpPr>
        <dsp:cNvPr id="0" name=""/>
        <dsp:cNvSpPr/>
      </dsp:nvSpPr>
      <dsp:spPr>
        <a:xfrm rot="5400000">
          <a:off x="3823242" y="-1941649"/>
          <a:ext cx="818247" cy="68341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>
              <a:solidFill>
                <a:srgbClr val="002060"/>
              </a:solidFill>
            </a:rPr>
            <a:t>Систематичность</a:t>
          </a:r>
          <a:endParaRPr lang="ru-RU" sz="3300" kern="1200" dirty="0">
            <a:solidFill>
              <a:srgbClr val="002060"/>
            </a:solidFill>
          </a:endParaRPr>
        </a:p>
      </dsp:txBody>
      <dsp:txXfrm rot="-5400000">
        <a:off x="815309" y="1106228"/>
        <a:ext cx="6794170" cy="738359"/>
      </dsp:txXfrm>
    </dsp:sp>
    <dsp:sp modelId="{B7F23D2A-2C92-4040-8D8B-937B84928450}">
      <dsp:nvSpPr>
        <dsp:cNvPr id="0" name=""/>
        <dsp:cNvSpPr/>
      </dsp:nvSpPr>
      <dsp:spPr>
        <a:xfrm rot="5400000">
          <a:off x="-188826" y="2438671"/>
          <a:ext cx="1258842" cy="881189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</a:t>
          </a:r>
          <a:endParaRPr lang="ru-RU" sz="2600" kern="1200" dirty="0"/>
        </a:p>
      </dsp:txBody>
      <dsp:txXfrm rot="-5400000">
        <a:off x="1" y="2690440"/>
        <a:ext cx="881189" cy="377653"/>
      </dsp:txXfrm>
    </dsp:sp>
    <dsp:sp modelId="{119FB885-4078-404D-BF03-1710D91F6AA5}">
      <dsp:nvSpPr>
        <dsp:cNvPr id="0" name=""/>
        <dsp:cNvSpPr/>
      </dsp:nvSpPr>
      <dsp:spPr>
        <a:xfrm rot="5400000">
          <a:off x="3889123" y="-779286"/>
          <a:ext cx="818247" cy="68341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>
              <a:solidFill>
                <a:srgbClr val="002060"/>
              </a:solidFill>
            </a:rPr>
            <a:t>Наглядность и обоснованность</a:t>
          </a:r>
          <a:endParaRPr lang="ru-RU" sz="3300" kern="1200" dirty="0">
            <a:solidFill>
              <a:srgbClr val="002060"/>
            </a:solidFill>
          </a:endParaRPr>
        </a:p>
      </dsp:txBody>
      <dsp:txXfrm rot="-5400000">
        <a:off x="881190" y="2268591"/>
        <a:ext cx="6794170" cy="738359"/>
      </dsp:txXfrm>
    </dsp:sp>
    <dsp:sp modelId="{8A4176E2-A8E6-4433-83D3-5919E901C9CD}">
      <dsp:nvSpPr>
        <dsp:cNvPr id="0" name=""/>
        <dsp:cNvSpPr/>
      </dsp:nvSpPr>
      <dsp:spPr>
        <a:xfrm rot="5400000">
          <a:off x="-188826" y="3529840"/>
          <a:ext cx="1258842" cy="881189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4</a:t>
          </a:r>
          <a:endParaRPr lang="ru-RU" sz="2600" kern="1200" dirty="0"/>
        </a:p>
      </dsp:txBody>
      <dsp:txXfrm rot="-5400000">
        <a:off x="1" y="3781609"/>
        <a:ext cx="881189" cy="377653"/>
      </dsp:txXfrm>
    </dsp:sp>
    <dsp:sp modelId="{AA2F1909-72A8-4D28-A3E0-679A95739A9D}">
      <dsp:nvSpPr>
        <dsp:cNvPr id="0" name=""/>
        <dsp:cNvSpPr/>
      </dsp:nvSpPr>
      <dsp:spPr>
        <a:xfrm rot="5400000">
          <a:off x="3889123" y="333081"/>
          <a:ext cx="818247" cy="68341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>
              <a:solidFill>
                <a:srgbClr val="002060"/>
              </a:solidFill>
            </a:rPr>
            <a:t>Связь теории с практикой</a:t>
          </a:r>
          <a:endParaRPr lang="ru-RU" sz="3300" kern="1200" dirty="0">
            <a:solidFill>
              <a:srgbClr val="002060"/>
            </a:solidFill>
          </a:endParaRPr>
        </a:p>
      </dsp:txBody>
      <dsp:txXfrm rot="-5400000">
        <a:off x="881190" y="3380958"/>
        <a:ext cx="6794170" cy="7383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04C0D-9930-4C38-97F6-8722CBFC7A0C}">
      <dsp:nvSpPr>
        <dsp:cNvPr id="0" name=""/>
        <dsp:cNvSpPr/>
      </dsp:nvSpPr>
      <dsp:spPr>
        <a:xfrm>
          <a:off x="4336844" y="1151214"/>
          <a:ext cx="3280144" cy="121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18"/>
              </a:lnTo>
              <a:lnTo>
                <a:pt x="3280144" y="66618"/>
              </a:lnTo>
              <a:lnTo>
                <a:pt x="3280144" y="121602"/>
              </a:lnTo>
            </a:path>
          </a:pathLst>
        </a:custGeom>
        <a:noFill/>
        <a:ln w="15875" cap="flat" cmpd="sng" algn="ctr">
          <a:solidFill>
            <a:schemeClr val="accent5">
              <a:lumMod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C6B6-F422-4E7E-A2C0-264465973376}">
      <dsp:nvSpPr>
        <dsp:cNvPr id="0" name=""/>
        <dsp:cNvSpPr/>
      </dsp:nvSpPr>
      <dsp:spPr>
        <a:xfrm>
          <a:off x="4336844" y="1151214"/>
          <a:ext cx="1426320" cy="675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911"/>
              </a:lnTo>
              <a:lnTo>
                <a:pt x="1426320" y="620911"/>
              </a:lnTo>
              <a:lnTo>
                <a:pt x="1426320" y="675895"/>
              </a:lnTo>
            </a:path>
          </a:pathLst>
        </a:custGeom>
        <a:noFill/>
        <a:ln w="15875" cap="flat" cmpd="sng" algn="ctr">
          <a:solidFill>
            <a:schemeClr val="accent5">
              <a:lumMod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5C26-C19A-4058-B1D0-CD5914812AF2}">
      <dsp:nvSpPr>
        <dsp:cNvPr id="0" name=""/>
        <dsp:cNvSpPr/>
      </dsp:nvSpPr>
      <dsp:spPr>
        <a:xfrm>
          <a:off x="2979011" y="1151214"/>
          <a:ext cx="1357832" cy="805844"/>
        </a:xfrm>
        <a:custGeom>
          <a:avLst/>
          <a:gdLst/>
          <a:ahLst/>
          <a:cxnLst/>
          <a:rect l="0" t="0" r="0" b="0"/>
          <a:pathLst>
            <a:path>
              <a:moveTo>
                <a:pt x="1357832" y="0"/>
              </a:moveTo>
              <a:lnTo>
                <a:pt x="1357832" y="750859"/>
              </a:lnTo>
              <a:lnTo>
                <a:pt x="0" y="750859"/>
              </a:lnTo>
              <a:lnTo>
                <a:pt x="0" y="805844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F0F54-DFFD-46DF-819D-075869153812}">
      <dsp:nvSpPr>
        <dsp:cNvPr id="0" name=""/>
        <dsp:cNvSpPr/>
      </dsp:nvSpPr>
      <dsp:spPr>
        <a:xfrm>
          <a:off x="1213790" y="1105494"/>
          <a:ext cx="3123054" cy="91440"/>
        </a:xfrm>
        <a:custGeom>
          <a:avLst/>
          <a:gdLst/>
          <a:ahLst/>
          <a:cxnLst/>
          <a:rect l="0" t="0" r="0" b="0"/>
          <a:pathLst>
            <a:path>
              <a:moveTo>
                <a:pt x="3123054" y="45720"/>
              </a:moveTo>
              <a:lnTo>
                <a:pt x="3123054" y="76861"/>
              </a:lnTo>
              <a:lnTo>
                <a:pt x="0" y="76861"/>
              </a:lnTo>
              <a:lnTo>
                <a:pt x="0" y="131845"/>
              </a:lnTo>
            </a:path>
          </a:pathLst>
        </a:custGeom>
        <a:noFill/>
        <a:ln w="15875" cap="flat" cmpd="sng" algn="ctr">
          <a:solidFill>
            <a:schemeClr val="accent5">
              <a:lumMod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43B8A-60C1-49E3-85AB-DC2DF4B3EC9B}">
      <dsp:nvSpPr>
        <dsp:cNvPr id="0" name=""/>
        <dsp:cNvSpPr/>
      </dsp:nvSpPr>
      <dsp:spPr>
        <a:xfrm>
          <a:off x="3266531" y="39079"/>
          <a:ext cx="2140626" cy="1112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005609-89D6-4AC4-A932-99DDE4BF1B39}">
      <dsp:nvSpPr>
        <dsp:cNvPr id="0" name=""/>
        <dsp:cNvSpPr/>
      </dsp:nvSpPr>
      <dsp:spPr>
        <a:xfrm>
          <a:off x="3332479" y="101729"/>
          <a:ext cx="2140626" cy="111213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МЕТОДЫ</a:t>
          </a:r>
          <a:endParaRPr lang="ru-RU" sz="28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65052" y="134302"/>
        <a:ext cx="2075480" cy="1046989"/>
      </dsp:txXfrm>
    </dsp:sp>
    <dsp:sp modelId="{14EEC97C-02D6-4F97-AB28-C392456E157A}">
      <dsp:nvSpPr>
        <dsp:cNvPr id="0" name=""/>
        <dsp:cNvSpPr/>
      </dsp:nvSpPr>
      <dsp:spPr>
        <a:xfrm>
          <a:off x="39231" y="1237340"/>
          <a:ext cx="2349116" cy="5309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A63674-C6B7-402E-AA4E-F2C9DE12AEA1}">
      <dsp:nvSpPr>
        <dsp:cNvPr id="0" name=""/>
        <dsp:cNvSpPr/>
      </dsp:nvSpPr>
      <dsp:spPr>
        <a:xfrm>
          <a:off x="105179" y="1299991"/>
          <a:ext cx="2349116" cy="53098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репродуктивный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20731" y="1315543"/>
        <a:ext cx="2318012" cy="499885"/>
      </dsp:txXfrm>
    </dsp:sp>
    <dsp:sp modelId="{9C7E7380-48D0-46A1-9591-35BA431E8290}">
      <dsp:nvSpPr>
        <dsp:cNvPr id="0" name=""/>
        <dsp:cNvSpPr/>
      </dsp:nvSpPr>
      <dsp:spPr>
        <a:xfrm>
          <a:off x="1934006" y="1957058"/>
          <a:ext cx="2090010" cy="677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D61467-2F6F-433A-AE8B-BB6FCD03D2B4}">
      <dsp:nvSpPr>
        <dsp:cNvPr id="0" name=""/>
        <dsp:cNvSpPr/>
      </dsp:nvSpPr>
      <dsp:spPr>
        <a:xfrm>
          <a:off x="1999954" y="2019709"/>
          <a:ext cx="2090010" cy="67799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дедуктивный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019812" y="2039567"/>
        <a:ext cx="2050294" cy="638280"/>
      </dsp:txXfrm>
    </dsp:sp>
    <dsp:sp modelId="{4727D350-5586-4752-B1C9-04598778AF56}">
      <dsp:nvSpPr>
        <dsp:cNvPr id="0" name=""/>
        <dsp:cNvSpPr/>
      </dsp:nvSpPr>
      <dsp:spPr>
        <a:xfrm>
          <a:off x="4710378" y="1827109"/>
          <a:ext cx="2105572" cy="843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DDFEB5-2986-40FF-AF4F-53BDAFB843ED}">
      <dsp:nvSpPr>
        <dsp:cNvPr id="0" name=""/>
        <dsp:cNvSpPr/>
      </dsp:nvSpPr>
      <dsp:spPr>
        <a:xfrm>
          <a:off x="4776326" y="1889760"/>
          <a:ext cx="2105572" cy="84313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проблемно-исследовательский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801021" y="1914455"/>
        <a:ext cx="2056182" cy="793745"/>
      </dsp:txXfrm>
    </dsp:sp>
    <dsp:sp modelId="{2D257CD3-8AEA-4EE8-BCB4-D74D371C3750}">
      <dsp:nvSpPr>
        <dsp:cNvPr id="0" name=""/>
        <dsp:cNvSpPr/>
      </dsp:nvSpPr>
      <dsp:spPr>
        <a:xfrm>
          <a:off x="6655508" y="1272817"/>
          <a:ext cx="1922960" cy="417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FA3EBA-28A1-4264-A0E4-F96BAE23F5DF}">
      <dsp:nvSpPr>
        <dsp:cNvPr id="0" name=""/>
        <dsp:cNvSpPr/>
      </dsp:nvSpPr>
      <dsp:spPr>
        <a:xfrm>
          <a:off x="6721456" y="1335467"/>
          <a:ext cx="1922960" cy="41791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практический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6733696" y="1347707"/>
        <a:ext cx="1898480" cy="3934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04C0D-9930-4C38-97F6-8722CBFC7A0C}">
      <dsp:nvSpPr>
        <dsp:cNvPr id="0" name=""/>
        <dsp:cNvSpPr/>
      </dsp:nvSpPr>
      <dsp:spPr>
        <a:xfrm>
          <a:off x="4099190" y="706435"/>
          <a:ext cx="3173496" cy="775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418"/>
              </a:lnTo>
              <a:lnTo>
                <a:pt x="3173496" y="664418"/>
              </a:lnTo>
              <a:lnTo>
                <a:pt x="3173496" y="775474"/>
              </a:lnTo>
            </a:path>
          </a:pathLst>
        </a:custGeom>
        <a:noFill/>
        <a:ln w="15875" cap="flat" cmpd="sng" algn="ctr">
          <a:solidFill>
            <a:schemeClr val="accent5">
              <a:lumMod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C6B6-F422-4E7E-A2C0-264465973376}">
      <dsp:nvSpPr>
        <dsp:cNvPr id="0" name=""/>
        <dsp:cNvSpPr/>
      </dsp:nvSpPr>
      <dsp:spPr>
        <a:xfrm>
          <a:off x="4099190" y="706435"/>
          <a:ext cx="252323" cy="794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244"/>
              </a:lnTo>
              <a:lnTo>
                <a:pt x="252323" y="683244"/>
              </a:lnTo>
              <a:lnTo>
                <a:pt x="252323" y="794299"/>
              </a:lnTo>
            </a:path>
          </a:pathLst>
        </a:custGeom>
        <a:noFill/>
        <a:ln w="15875" cap="flat" cmpd="sng" algn="ctr">
          <a:solidFill>
            <a:schemeClr val="accent5">
              <a:lumMod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F0F54-DFFD-46DF-819D-075869153812}">
      <dsp:nvSpPr>
        <dsp:cNvPr id="0" name=""/>
        <dsp:cNvSpPr/>
      </dsp:nvSpPr>
      <dsp:spPr>
        <a:xfrm>
          <a:off x="1415234" y="706435"/>
          <a:ext cx="2683955" cy="727234"/>
        </a:xfrm>
        <a:custGeom>
          <a:avLst/>
          <a:gdLst/>
          <a:ahLst/>
          <a:cxnLst/>
          <a:rect l="0" t="0" r="0" b="0"/>
          <a:pathLst>
            <a:path>
              <a:moveTo>
                <a:pt x="2683955" y="0"/>
              </a:moveTo>
              <a:lnTo>
                <a:pt x="2683955" y="616179"/>
              </a:lnTo>
              <a:lnTo>
                <a:pt x="0" y="616179"/>
              </a:lnTo>
              <a:lnTo>
                <a:pt x="0" y="727234"/>
              </a:lnTo>
            </a:path>
          </a:pathLst>
        </a:custGeom>
        <a:noFill/>
        <a:ln w="15875" cap="flat" cmpd="sng" algn="ctr">
          <a:solidFill>
            <a:schemeClr val="accent5">
              <a:lumMod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43B8A-60C1-49E3-85AB-DC2DF4B3EC9B}">
      <dsp:nvSpPr>
        <dsp:cNvPr id="0" name=""/>
        <dsp:cNvSpPr/>
      </dsp:nvSpPr>
      <dsp:spPr>
        <a:xfrm>
          <a:off x="2795198" y="-126539"/>
          <a:ext cx="2607985" cy="832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005609-89D6-4AC4-A932-99DDE4BF1B39}">
      <dsp:nvSpPr>
        <dsp:cNvPr id="0" name=""/>
        <dsp:cNvSpPr/>
      </dsp:nvSpPr>
      <dsp:spPr>
        <a:xfrm>
          <a:off x="2928397" y="0"/>
          <a:ext cx="2607985" cy="83297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ФОРМЫ</a:t>
          </a:r>
          <a:endParaRPr lang="ru-RU" sz="28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794" y="24397"/>
        <a:ext cx="2559191" cy="784181"/>
      </dsp:txXfrm>
    </dsp:sp>
    <dsp:sp modelId="{14EEC97C-02D6-4F97-AB28-C392456E157A}">
      <dsp:nvSpPr>
        <dsp:cNvPr id="0" name=""/>
        <dsp:cNvSpPr/>
      </dsp:nvSpPr>
      <dsp:spPr>
        <a:xfrm>
          <a:off x="75973" y="1433670"/>
          <a:ext cx="2678522" cy="583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A63674-C6B7-402E-AA4E-F2C9DE12AEA1}">
      <dsp:nvSpPr>
        <dsp:cNvPr id="0" name=""/>
        <dsp:cNvSpPr/>
      </dsp:nvSpPr>
      <dsp:spPr>
        <a:xfrm>
          <a:off x="209173" y="1560210"/>
          <a:ext cx="2678522" cy="583434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фронтальная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26261" y="1577298"/>
        <a:ext cx="2644346" cy="549258"/>
      </dsp:txXfrm>
    </dsp:sp>
    <dsp:sp modelId="{4727D350-5586-4752-B1C9-04598778AF56}">
      <dsp:nvSpPr>
        <dsp:cNvPr id="0" name=""/>
        <dsp:cNvSpPr/>
      </dsp:nvSpPr>
      <dsp:spPr>
        <a:xfrm>
          <a:off x="2980879" y="1500735"/>
          <a:ext cx="2741267" cy="652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DDFEB5-2986-40FF-AF4F-53BDAFB843ED}">
      <dsp:nvSpPr>
        <dsp:cNvPr id="0" name=""/>
        <dsp:cNvSpPr/>
      </dsp:nvSpPr>
      <dsp:spPr>
        <a:xfrm>
          <a:off x="3114079" y="1627275"/>
          <a:ext cx="2741267" cy="652532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индивидуальная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133191" y="1646387"/>
        <a:ext cx="2703043" cy="614308"/>
      </dsp:txXfrm>
    </dsp:sp>
    <dsp:sp modelId="{2D257CD3-8AEA-4EE8-BCB4-D74D371C3750}">
      <dsp:nvSpPr>
        <dsp:cNvPr id="0" name=""/>
        <dsp:cNvSpPr/>
      </dsp:nvSpPr>
      <dsp:spPr>
        <a:xfrm>
          <a:off x="5964283" y="1481910"/>
          <a:ext cx="2616808" cy="5628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FA3EBA-28A1-4264-A0E4-F96BAE23F5DF}">
      <dsp:nvSpPr>
        <dsp:cNvPr id="0" name=""/>
        <dsp:cNvSpPr/>
      </dsp:nvSpPr>
      <dsp:spPr>
        <a:xfrm>
          <a:off x="6097482" y="1608449"/>
          <a:ext cx="2616808" cy="56288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парная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6113968" y="1624935"/>
        <a:ext cx="2583836" cy="5299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04C0D-9930-4C38-97F6-8722CBFC7A0C}">
      <dsp:nvSpPr>
        <dsp:cNvPr id="0" name=""/>
        <dsp:cNvSpPr/>
      </dsp:nvSpPr>
      <dsp:spPr>
        <a:xfrm>
          <a:off x="5908516" y="1194204"/>
          <a:ext cx="1386961" cy="439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138"/>
              </a:lnTo>
              <a:lnTo>
                <a:pt x="1386961" y="305138"/>
              </a:lnTo>
              <a:lnTo>
                <a:pt x="1386961" y="439103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38D01-F8AE-47F7-846A-E23CF204030D}">
      <dsp:nvSpPr>
        <dsp:cNvPr id="0" name=""/>
        <dsp:cNvSpPr/>
      </dsp:nvSpPr>
      <dsp:spPr>
        <a:xfrm>
          <a:off x="4422689" y="2110753"/>
          <a:ext cx="2762733" cy="1594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874"/>
              </a:lnTo>
              <a:lnTo>
                <a:pt x="2762733" y="1460874"/>
              </a:lnTo>
              <a:lnTo>
                <a:pt x="2762733" y="1594839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1D279-4E3B-4A89-B500-411D7B2950D8}">
      <dsp:nvSpPr>
        <dsp:cNvPr id="0" name=""/>
        <dsp:cNvSpPr/>
      </dsp:nvSpPr>
      <dsp:spPr>
        <a:xfrm>
          <a:off x="4376969" y="2110753"/>
          <a:ext cx="91440" cy="15228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8854"/>
              </a:lnTo>
              <a:lnTo>
                <a:pt x="63412" y="1388854"/>
              </a:lnTo>
              <a:lnTo>
                <a:pt x="63412" y="1522819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CB644-D238-48A8-9A0F-5E77B988F414}">
      <dsp:nvSpPr>
        <dsp:cNvPr id="0" name=""/>
        <dsp:cNvSpPr/>
      </dsp:nvSpPr>
      <dsp:spPr>
        <a:xfrm>
          <a:off x="1626557" y="2110753"/>
          <a:ext cx="2796131" cy="1603453"/>
        </a:xfrm>
        <a:custGeom>
          <a:avLst/>
          <a:gdLst/>
          <a:ahLst/>
          <a:cxnLst/>
          <a:rect l="0" t="0" r="0" b="0"/>
          <a:pathLst>
            <a:path>
              <a:moveTo>
                <a:pt x="2796131" y="0"/>
              </a:moveTo>
              <a:lnTo>
                <a:pt x="2796131" y="1469488"/>
              </a:lnTo>
              <a:lnTo>
                <a:pt x="0" y="1469488"/>
              </a:lnTo>
              <a:lnTo>
                <a:pt x="0" y="1603453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C6B6-F422-4E7E-A2C0-264465973376}">
      <dsp:nvSpPr>
        <dsp:cNvPr id="0" name=""/>
        <dsp:cNvSpPr/>
      </dsp:nvSpPr>
      <dsp:spPr>
        <a:xfrm>
          <a:off x="4422689" y="1194204"/>
          <a:ext cx="1485827" cy="433336"/>
        </a:xfrm>
        <a:custGeom>
          <a:avLst/>
          <a:gdLst/>
          <a:ahLst/>
          <a:cxnLst/>
          <a:rect l="0" t="0" r="0" b="0"/>
          <a:pathLst>
            <a:path>
              <a:moveTo>
                <a:pt x="1485827" y="0"/>
              </a:moveTo>
              <a:lnTo>
                <a:pt x="1485827" y="299372"/>
              </a:lnTo>
              <a:lnTo>
                <a:pt x="0" y="299372"/>
              </a:lnTo>
              <a:lnTo>
                <a:pt x="0" y="433336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F0F54-DFFD-46DF-819D-075869153812}">
      <dsp:nvSpPr>
        <dsp:cNvPr id="0" name=""/>
        <dsp:cNvSpPr/>
      </dsp:nvSpPr>
      <dsp:spPr>
        <a:xfrm>
          <a:off x="1176452" y="1194204"/>
          <a:ext cx="4732063" cy="433336"/>
        </a:xfrm>
        <a:custGeom>
          <a:avLst/>
          <a:gdLst/>
          <a:ahLst/>
          <a:cxnLst/>
          <a:rect l="0" t="0" r="0" b="0"/>
          <a:pathLst>
            <a:path>
              <a:moveTo>
                <a:pt x="4732063" y="0"/>
              </a:moveTo>
              <a:lnTo>
                <a:pt x="4732063" y="299372"/>
              </a:lnTo>
              <a:lnTo>
                <a:pt x="0" y="299372"/>
              </a:lnTo>
              <a:lnTo>
                <a:pt x="0" y="433336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43B8A-60C1-49E3-85AB-DC2DF4B3EC9B}">
      <dsp:nvSpPr>
        <dsp:cNvPr id="0" name=""/>
        <dsp:cNvSpPr/>
      </dsp:nvSpPr>
      <dsp:spPr>
        <a:xfrm>
          <a:off x="3554105" y="-81200"/>
          <a:ext cx="4708821" cy="1275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005609-89D6-4AC4-A932-99DDE4BF1B39}">
      <dsp:nvSpPr>
        <dsp:cNvPr id="0" name=""/>
        <dsp:cNvSpPr/>
      </dsp:nvSpPr>
      <dsp:spPr>
        <a:xfrm>
          <a:off x="3714783" y="71442"/>
          <a:ext cx="4708821" cy="127540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smtClean="0">
              <a:solidFill>
                <a:srgbClr val="C0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  <a:ea typeface="+mj-ea"/>
              <a:cs typeface="+mj-cs"/>
            </a:rPr>
            <a:t>Планируемые результаты</a:t>
          </a:r>
          <a:endParaRPr lang="ru-RU" sz="40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52138" y="108797"/>
        <a:ext cx="4634111" cy="1200695"/>
      </dsp:txXfrm>
    </dsp:sp>
    <dsp:sp modelId="{14EEC97C-02D6-4F97-AB28-C392456E157A}">
      <dsp:nvSpPr>
        <dsp:cNvPr id="0" name=""/>
        <dsp:cNvSpPr/>
      </dsp:nvSpPr>
      <dsp:spPr>
        <a:xfrm>
          <a:off x="-86878" y="1627541"/>
          <a:ext cx="2526662" cy="54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A63674-C6B7-402E-AA4E-F2C9DE12AEA1}">
      <dsp:nvSpPr>
        <dsp:cNvPr id="0" name=""/>
        <dsp:cNvSpPr/>
      </dsp:nvSpPr>
      <dsp:spPr>
        <a:xfrm>
          <a:off x="73798" y="1780184"/>
          <a:ext cx="2526662" cy="54402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личностные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89732" y="1796118"/>
        <a:ext cx="2494794" cy="512152"/>
      </dsp:txXfrm>
    </dsp:sp>
    <dsp:sp modelId="{4727D350-5586-4752-B1C9-04598778AF56}">
      <dsp:nvSpPr>
        <dsp:cNvPr id="0" name=""/>
        <dsp:cNvSpPr/>
      </dsp:nvSpPr>
      <dsp:spPr>
        <a:xfrm>
          <a:off x="2865735" y="1627541"/>
          <a:ext cx="3113907" cy="483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DDFEB5-2986-40FF-AF4F-53BDAFB843ED}">
      <dsp:nvSpPr>
        <dsp:cNvPr id="0" name=""/>
        <dsp:cNvSpPr/>
      </dsp:nvSpPr>
      <dsp:spPr>
        <a:xfrm>
          <a:off x="3026412" y="1780184"/>
          <a:ext cx="3113907" cy="48321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2060"/>
              </a:solidFill>
            </a:rPr>
            <a:t>метапредметные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3040565" y="1794337"/>
        <a:ext cx="3085601" cy="454906"/>
      </dsp:txXfrm>
    </dsp:sp>
    <dsp:sp modelId="{C8246686-4965-438F-9353-C06B9FC35436}">
      <dsp:nvSpPr>
        <dsp:cNvPr id="0" name=""/>
        <dsp:cNvSpPr/>
      </dsp:nvSpPr>
      <dsp:spPr>
        <a:xfrm>
          <a:off x="433875" y="3714206"/>
          <a:ext cx="2385364" cy="558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2BDDC-B47D-4F51-86F6-6D7ECB003C0B}">
      <dsp:nvSpPr>
        <dsp:cNvPr id="0" name=""/>
        <dsp:cNvSpPr/>
      </dsp:nvSpPr>
      <dsp:spPr>
        <a:xfrm>
          <a:off x="594552" y="3866850"/>
          <a:ext cx="2385364" cy="558262"/>
        </a:xfrm>
        <a:prstGeom prst="roundRect">
          <a:avLst>
            <a:gd name="adj" fmla="val 10000"/>
          </a:avLst>
        </a:prstGeom>
        <a:solidFill>
          <a:srgbClr val="AFDC7E">
            <a:alpha val="89804"/>
          </a:srgb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ПОЗНАВАТЕЛЬНЫЕ УУД</a:t>
          </a:r>
          <a:endParaRPr lang="ru-RU" sz="1800" b="0" kern="1200" dirty="0">
            <a:solidFill>
              <a:srgbClr val="002060"/>
            </a:solidFill>
            <a:latin typeface="+mn-lt"/>
            <a:cs typeface="Times New Roman" pitchFamily="18" charset="0"/>
          </a:endParaRPr>
        </a:p>
      </dsp:txBody>
      <dsp:txXfrm>
        <a:off x="610903" y="3883201"/>
        <a:ext cx="2352662" cy="525560"/>
      </dsp:txXfrm>
    </dsp:sp>
    <dsp:sp modelId="{68650480-61C9-40E5-8F91-001925ECCD2F}">
      <dsp:nvSpPr>
        <dsp:cNvPr id="0" name=""/>
        <dsp:cNvSpPr/>
      </dsp:nvSpPr>
      <dsp:spPr>
        <a:xfrm>
          <a:off x="3369829" y="3633573"/>
          <a:ext cx="2141104" cy="662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856F20-CA3B-4B5C-85A2-412AD19749E9}">
      <dsp:nvSpPr>
        <dsp:cNvPr id="0" name=""/>
        <dsp:cNvSpPr/>
      </dsp:nvSpPr>
      <dsp:spPr>
        <a:xfrm>
          <a:off x="3530507" y="3786217"/>
          <a:ext cx="2141104" cy="662615"/>
        </a:xfrm>
        <a:prstGeom prst="roundRect">
          <a:avLst>
            <a:gd name="adj" fmla="val 10000"/>
          </a:avLst>
        </a:prstGeom>
        <a:solidFill>
          <a:srgbClr val="AFDC7E">
            <a:alpha val="89804"/>
          </a:srgb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РЕГУЛЯТИВНЫЕ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 УУД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549914" y="3805624"/>
        <a:ext cx="2102290" cy="623801"/>
      </dsp:txXfrm>
    </dsp:sp>
    <dsp:sp modelId="{38F8D9D1-30FA-4E4C-8EBA-908F95DBFA68}">
      <dsp:nvSpPr>
        <dsp:cNvPr id="0" name=""/>
        <dsp:cNvSpPr/>
      </dsp:nvSpPr>
      <dsp:spPr>
        <a:xfrm>
          <a:off x="5818334" y="3705593"/>
          <a:ext cx="2734177" cy="557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0E064-6D06-4C22-805F-7347A29EFE1D}">
      <dsp:nvSpPr>
        <dsp:cNvPr id="0" name=""/>
        <dsp:cNvSpPr/>
      </dsp:nvSpPr>
      <dsp:spPr>
        <a:xfrm>
          <a:off x="5979011" y="3858237"/>
          <a:ext cx="2734177" cy="557904"/>
        </a:xfrm>
        <a:prstGeom prst="roundRect">
          <a:avLst>
            <a:gd name="adj" fmla="val 10000"/>
          </a:avLst>
        </a:prstGeom>
        <a:solidFill>
          <a:srgbClr val="AFDC7E">
            <a:alpha val="89804"/>
          </a:srgb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КОММУНИКАТИВНЫЕ </a:t>
          </a:r>
          <a:br>
            <a:rPr lang="ru-RU" sz="1800" kern="1200" dirty="0" smtClean="0">
              <a:solidFill>
                <a:srgbClr val="002060"/>
              </a:solidFill>
            </a:rPr>
          </a:br>
          <a:r>
            <a:rPr lang="ru-RU" sz="1800" kern="1200" dirty="0" smtClean="0">
              <a:solidFill>
                <a:srgbClr val="002060"/>
              </a:solidFill>
            </a:rPr>
            <a:t>УУД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5995351" y="3874577"/>
        <a:ext cx="2701497" cy="525224"/>
      </dsp:txXfrm>
    </dsp:sp>
    <dsp:sp modelId="{2D257CD3-8AEA-4EE8-BCB4-D74D371C3750}">
      <dsp:nvSpPr>
        <dsp:cNvPr id="0" name=""/>
        <dsp:cNvSpPr/>
      </dsp:nvSpPr>
      <dsp:spPr>
        <a:xfrm>
          <a:off x="6125861" y="1633307"/>
          <a:ext cx="2339234" cy="550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FA3EBA-28A1-4264-A0E4-F96BAE23F5DF}">
      <dsp:nvSpPr>
        <dsp:cNvPr id="0" name=""/>
        <dsp:cNvSpPr/>
      </dsp:nvSpPr>
      <dsp:spPr>
        <a:xfrm>
          <a:off x="6286538" y="1785951"/>
          <a:ext cx="2339234" cy="55032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предметные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6302657" y="1802070"/>
        <a:ext cx="2306996" cy="5180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48043-E21D-4FD8-AD05-B9ABA6F2A40A}">
      <dsp:nvSpPr>
        <dsp:cNvPr id="0" name=""/>
        <dsp:cNvSpPr/>
      </dsp:nvSpPr>
      <dsp:spPr>
        <a:xfrm>
          <a:off x="0" y="4260745"/>
          <a:ext cx="8215370" cy="45410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Book Antiqua" pitchFamily="18" charset="0"/>
            </a:rPr>
            <a:t>ДОМАШНЕЕ ЗАДАНИЕ</a:t>
          </a:r>
          <a:endParaRPr lang="ru-RU" sz="2200" b="1" i="1" kern="1200" dirty="0">
            <a:latin typeface="Book Antiqua" pitchFamily="18" charset="0"/>
          </a:endParaRPr>
        </a:p>
      </dsp:txBody>
      <dsp:txXfrm>
        <a:off x="0" y="4260745"/>
        <a:ext cx="8215370" cy="454109"/>
      </dsp:txXfrm>
    </dsp:sp>
    <dsp:sp modelId="{6BD58F95-A298-4B8E-844A-A8E50B2CC1EE}">
      <dsp:nvSpPr>
        <dsp:cNvPr id="0" name=""/>
        <dsp:cNvSpPr/>
      </dsp:nvSpPr>
      <dsp:spPr>
        <a:xfrm rot="10800000">
          <a:off x="0" y="3569136"/>
          <a:ext cx="8215370" cy="698419"/>
        </a:xfrm>
        <a:prstGeom prst="upArrowCallout">
          <a:avLst/>
        </a:prstGeom>
        <a:gradFill rotWithShape="0">
          <a:gsLst>
            <a:gs pos="0">
              <a:schemeClr val="accent2">
                <a:shade val="80000"/>
                <a:hueOff val="65225"/>
                <a:satOff val="3407"/>
                <a:lumOff val="4335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65225"/>
                <a:satOff val="3407"/>
                <a:lumOff val="433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65225"/>
                <a:satOff val="3407"/>
                <a:lumOff val="43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Book Antiqua" pitchFamily="18" charset="0"/>
            </a:rPr>
            <a:t>ПОДВЕДЕНИЕ ИТОГОВ УРОКА</a:t>
          </a:r>
          <a:endParaRPr lang="ru-RU" sz="2400" b="1" i="1" kern="1200" dirty="0">
            <a:latin typeface="Book Antiqua" pitchFamily="18" charset="0"/>
          </a:endParaRPr>
        </a:p>
      </dsp:txBody>
      <dsp:txXfrm rot="10800000">
        <a:off x="0" y="3569136"/>
        <a:ext cx="8215370" cy="453812"/>
      </dsp:txXfrm>
    </dsp:sp>
    <dsp:sp modelId="{47EC8B62-6022-40FD-BC41-F7B332F1BCD7}">
      <dsp:nvSpPr>
        <dsp:cNvPr id="0" name=""/>
        <dsp:cNvSpPr/>
      </dsp:nvSpPr>
      <dsp:spPr>
        <a:xfrm rot="10800000">
          <a:off x="0" y="2766486"/>
          <a:ext cx="8215370" cy="809461"/>
        </a:xfrm>
        <a:prstGeom prst="upArrowCallout">
          <a:avLst/>
        </a:prstGeom>
        <a:gradFill rotWithShape="0">
          <a:gsLst>
            <a:gs pos="0">
              <a:schemeClr val="accent2">
                <a:shade val="80000"/>
                <a:hueOff val="130450"/>
                <a:satOff val="6815"/>
                <a:lumOff val="867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130450"/>
                <a:satOff val="6815"/>
                <a:lumOff val="867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130450"/>
                <a:satOff val="6815"/>
                <a:lumOff val="86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Book Antiqua" pitchFamily="18" charset="0"/>
            </a:rPr>
            <a:t>ЗАКРЕПЛЕНИЕ ИЗУЧЕННОГО</a:t>
          </a:r>
          <a:endParaRPr lang="ru-RU" sz="2400" b="1" i="1" kern="1200" dirty="0">
            <a:latin typeface="Book Antiqua" pitchFamily="18" charset="0"/>
          </a:endParaRPr>
        </a:p>
      </dsp:txBody>
      <dsp:txXfrm rot="10800000">
        <a:off x="0" y="2766486"/>
        <a:ext cx="8215370" cy="525963"/>
      </dsp:txXfrm>
    </dsp:sp>
    <dsp:sp modelId="{4C792625-E3BA-4742-A4D5-47D70B2EB24D}">
      <dsp:nvSpPr>
        <dsp:cNvPr id="0" name=""/>
        <dsp:cNvSpPr/>
      </dsp:nvSpPr>
      <dsp:spPr>
        <a:xfrm rot="10800000">
          <a:off x="0" y="2074878"/>
          <a:ext cx="8215370" cy="698419"/>
        </a:xfrm>
        <a:prstGeom prst="upArrowCallout">
          <a:avLst/>
        </a:prstGeom>
        <a:gradFill rotWithShape="0">
          <a:gsLst>
            <a:gs pos="0">
              <a:schemeClr val="accent2">
                <a:shade val="80000"/>
                <a:hueOff val="195674"/>
                <a:satOff val="10222"/>
                <a:lumOff val="1300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195674"/>
                <a:satOff val="10222"/>
                <a:lumOff val="1300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195674"/>
                <a:satOff val="10222"/>
                <a:lumOff val="130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Book Antiqua" pitchFamily="18" charset="0"/>
            </a:rPr>
            <a:t>ИЗУЧЕНИЕ НОВОГО МАТЕРИАЛА</a:t>
          </a:r>
          <a:endParaRPr lang="ru-RU" sz="2400" b="1" i="1" kern="1200" dirty="0">
            <a:latin typeface="Book Antiqua" pitchFamily="18" charset="0"/>
          </a:endParaRPr>
        </a:p>
      </dsp:txBody>
      <dsp:txXfrm rot="10800000">
        <a:off x="0" y="2074878"/>
        <a:ext cx="8215370" cy="453812"/>
      </dsp:txXfrm>
    </dsp:sp>
    <dsp:sp modelId="{23A816FF-A50D-41C7-B80E-1258753D7798}">
      <dsp:nvSpPr>
        <dsp:cNvPr id="0" name=""/>
        <dsp:cNvSpPr/>
      </dsp:nvSpPr>
      <dsp:spPr>
        <a:xfrm rot="10800000">
          <a:off x="0" y="1383270"/>
          <a:ext cx="8215370" cy="698419"/>
        </a:xfrm>
        <a:prstGeom prst="upArrowCallout">
          <a:avLst/>
        </a:prstGeom>
        <a:gradFill rotWithShape="0">
          <a:gsLst>
            <a:gs pos="0">
              <a:schemeClr val="accent2">
                <a:shade val="80000"/>
                <a:hueOff val="260899"/>
                <a:satOff val="13629"/>
                <a:lumOff val="1734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260899"/>
                <a:satOff val="13629"/>
                <a:lumOff val="1734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260899"/>
                <a:satOff val="13629"/>
                <a:lumOff val="173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Book Antiqua" pitchFamily="18" charset="0"/>
            </a:rPr>
            <a:t>АКТУАЛИЗАЦИЯ ОПОРНЫХ ЗНАНИЙ</a:t>
          </a:r>
          <a:endParaRPr lang="ru-RU" sz="2400" b="1" i="1" kern="1200" dirty="0">
            <a:latin typeface="Book Antiqua" pitchFamily="18" charset="0"/>
          </a:endParaRPr>
        </a:p>
      </dsp:txBody>
      <dsp:txXfrm rot="10800000">
        <a:off x="0" y="1383270"/>
        <a:ext cx="8215370" cy="453812"/>
      </dsp:txXfrm>
    </dsp:sp>
    <dsp:sp modelId="{9F44DE03-83DF-4E3E-A04A-0B4920A644D3}">
      <dsp:nvSpPr>
        <dsp:cNvPr id="0" name=""/>
        <dsp:cNvSpPr/>
      </dsp:nvSpPr>
      <dsp:spPr>
        <a:xfrm rot="10800000">
          <a:off x="0" y="697493"/>
          <a:ext cx="8215370" cy="698419"/>
        </a:xfrm>
        <a:prstGeom prst="upArrowCallout">
          <a:avLst/>
        </a:prstGeom>
        <a:gradFill rotWithShape="0">
          <a:gsLst>
            <a:gs pos="0">
              <a:schemeClr val="accent2">
                <a:shade val="80000"/>
                <a:hueOff val="326124"/>
                <a:satOff val="17037"/>
                <a:lumOff val="2167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326124"/>
                <a:satOff val="17037"/>
                <a:lumOff val="2167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326124"/>
                <a:satOff val="17037"/>
                <a:lumOff val="216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Book Antiqua" pitchFamily="18" charset="0"/>
            </a:rPr>
            <a:t>ОПРЕДЕЛЕНИЕ ЦЕЛИ И ЗАДАЧ</a:t>
          </a:r>
          <a:endParaRPr lang="ru-RU" sz="2400" b="1" i="1" kern="1200" dirty="0">
            <a:latin typeface="Book Antiqua" pitchFamily="18" charset="0"/>
          </a:endParaRPr>
        </a:p>
      </dsp:txBody>
      <dsp:txXfrm rot="10800000">
        <a:off x="0" y="697493"/>
        <a:ext cx="8215370" cy="453812"/>
      </dsp:txXfrm>
    </dsp:sp>
    <dsp:sp modelId="{C19D664E-A498-486F-B371-CEC55012483C}">
      <dsp:nvSpPr>
        <dsp:cNvPr id="0" name=""/>
        <dsp:cNvSpPr/>
      </dsp:nvSpPr>
      <dsp:spPr>
        <a:xfrm rot="10800000">
          <a:off x="0" y="53"/>
          <a:ext cx="8215370" cy="698419"/>
        </a:xfrm>
        <a:prstGeom prst="upArrowCallout">
          <a:avLst/>
        </a:prstGeom>
        <a:gradFill rotWithShape="0">
          <a:gsLst>
            <a:gs pos="0">
              <a:schemeClr val="accent2">
                <a:shade val="80000"/>
                <a:hueOff val="391349"/>
                <a:satOff val="20444"/>
                <a:lumOff val="2601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391349"/>
                <a:satOff val="20444"/>
                <a:lumOff val="2601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391349"/>
                <a:satOff val="20444"/>
                <a:lumOff val="260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Book Antiqua" pitchFamily="18" charset="0"/>
            </a:rPr>
            <a:t>ОРГАНИЗАЦИОННЫЙ МОМЕНТ</a:t>
          </a:r>
          <a:endParaRPr lang="ru-RU" sz="2400" b="1" i="1" kern="1200" dirty="0">
            <a:latin typeface="Book Antiqua" pitchFamily="18" charset="0"/>
          </a:endParaRPr>
        </a:p>
      </dsp:txBody>
      <dsp:txXfrm rot="10800000">
        <a:off x="0" y="53"/>
        <a:ext cx="8215370" cy="4538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519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A4C657-67F8-4F82-8745-A82FE827D1E9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3D01E0-9D38-4E1E-B1FC-47A94E08E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415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93C007-C087-4680-A2E2-066940594E32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984375"/>
            <a:ext cx="6553200" cy="508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984375"/>
            <a:ext cx="6553200" cy="508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76338" y="2492375"/>
            <a:ext cx="3744912" cy="1903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73650" y="2492375"/>
            <a:ext cx="3746500" cy="1903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176338" y="4548188"/>
            <a:ext cx="7643812" cy="1903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314700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01013" y="6245225"/>
            <a:ext cx="5857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781B7-178A-43B0-A4DE-D1A99FE35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quarter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8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Microsoft_PowerPoint2.sldx"/><Relationship Id="rId3" Type="http://schemas.openxmlformats.org/officeDocument/2006/relationships/image" Target="../media/image23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package" Target="../embeddings/______Microsoft_PowerPoint1.sldx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4167188" y="4357688"/>
            <a:ext cx="4976812" cy="1785937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C00000"/>
                </a:solidFill>
                <a:latin typeface="Book Antiqua" pitchFamily="18" charset="0"/>
              </a:rPr>
              <a:t>Урок представляет</a:t>
            </a:r>
            <a:br>
              <a:rPr lang="ru-RU" sz="240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400" smtClean="0">
                <a:solidFill>
                  <a:srgbClr val="C00000"/>
                </a:solidFill>
                <a:latin typeface="Book Antiqua" pitchFamily="18" charset="0"/>
              </a:rPr>
              <a:t>учитель химии высшей категории МБОУ СОШ №18 г.Твери</a:t>
            </a:r>
            <a:br>
              <a:rPr lang="ru-RU" sz="240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400" smtClean="0">
                <a:solidFill>
                  <a:srgbClr val="C00000"/>
                </a:solidFill>
                <a:latin typeface="Book Antiqua" pitchFamily="18" charset="0"/>
              </a:rPr>
              <a:t>Орлова Ирина Степановна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" y="0"/>
            <a:ext cx="85725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ru-RU" sz="128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Всероссийский конкурс профессионального мастерства педагогов </a:t>
            </a:r>
          </a:p>
          <a:p>
            <a:pPr algn="ctr">
              <a:defRPr/>
            </a:pPr>
            <a:r>
              <a:rPr lang="ru-RU" sz="12800" b="1" i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«Мой лучший урок»</a:t>
            </a:r>
            <a:r>
              <a:rPr lang="ru-RU" sz="4000" b="1" i="1" kern="0" dirty="0">
                <a:solidFill>
                  <a:srgbClr val="FF3399"/>
                </a:solidFill>
                <a:latin typeface="Book Antiqua" pitchFamily="18" charset="0"/>
                <a:ea typeface="+mj-ea"/>
                <a:cs typeface="+mj-cs"/>
              </a:rPr>
              <a:t/>
            </a:r>
            <a:br>
              <a:rPr lang="ru-RU" sz="4000" b="1" i="1" kern="0" dirty="0">
                <a:solidFill>
                  <a:srgbClr val="FF3399"/>
                </a:solidFill>
                <a:latin typeface="Book Antiqua" pitchFamily="18" charset="0"/>
                <a:ea typeface="+mj-ea"/>
                <a:cs typeface="+mj-cs"/>
              </a:rPr>
            </a:br>
            <a:endParaRPr lang="uk-UA" sz="2400" b="1" i="1" kern="0" dirty="0">
              <a:solidFill>
                <a:srgbClr val="CC3300"/>
              </a:solidFill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214313" y="1428750"/>
            <a:ext cx="8715375" cy="5429250"/>
          </a:xfrm>
        </p:spPr>
        <p:txBody>
          <a:bodyPr/>
          <a:lstStyle/>
          <a:p>
            <a:pPr marL="457200" indent="-457200" algn="just">
              <a:buFontTx/>
              <a:buAutoNum type="arabicPeriod"/>
            </a:pPr>
            <a:r>
              <a:rPr lang="ru-RU" sz="2400" smtClean="0">
                <a:solidFill>
                  <a:srgbClr val="002060"/>
                </a:solidFill>
                <a:latin typeface="Book Antiqua" pitchFamily="18" charset="0"/>
              </a:rPr>
              <a:t>Обеспечить в ходе урока усвоение понятий: химический элемент, простое вещество, фотосинтез, условия горения веществ.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smtClean="0">
                <a:solidFill>
                  <a:srgbClr val="002060"/>
                </a:solidFill>
                <a:latin typeface="Book Antiqua" pitchFamily="18" charset="0"/>
              </a:rPr>
              <a:t>Продолжить формирование умений объяснять зависимость применения веществ от их свойств.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smtClean="0">
                <a:solidFill>
                  <a:srgbClr val="002060"/>
                </a:solidFill>
                <a:latin typeface="Book Antiqua" pitchFamily="18" charset="0"/>
              </a:rPr>
              <a:t>Формировать исследовательские навыки, необходимые для выполнения практической работы и умение письменно оформлять отчет о проделанной работе.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smtClean="0">
                <a:solidFill>
                  <a:srgbClr val="002060"/>
                </a:solidFill>
                <a:latin typeface="Book Antiqua" pitchFamily="18" charset="0"/>
              </a:rPr>
              <a:t>Развивать творческую активность учащихся при выполнении исследовательского практикума.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smtClean="0">
                <a:solidFill>
                  <a:srgbClr val="002060"/>
                </a:solidFill>
                <a:latin typeface="Book Antiqua" pitchFamily="18" charset="0"/>
              </a:rPr>
              <a:t>Развивать умения выделять главное, логически излагать мысли, делать выводы, освоить научные методы познания.</a:t>
            </a:r>
          </a:p>
          <a:p>
            <a:pPr marL="457200" indent="-457200" algn="just">
              <a:buFontTx/>
              <a:buAutoNum type="arabicPeriod"/>
            </a:pPr>
            <a:endParaRPr lang="ru-RU" sz="240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Tx/>
              <a:buAutoNum type="arabicPeriod"/>
            </a:pPr>
            <a:endParaRPr lang="ru-RU" sz="3600" b="1" i="1" smtClean="0">
              <a:solidFill>
                <a:srgbClr val="002060"/>
              </a:solidFill>
              <a:latin typeface="Book Antiqua" pitchFamily="18" charset="0"/>
            </a:endParaRPr>
          </a:p>
          <a:p>
            <a:pPr marL="457200" indent="-457200">
              <a:buFontTx/>
              <a:buAutoNum type="arabicPeriod"/>
            </a:pPr>
            <a:endParaRPr lang="ru-RU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14750" y="214313"/>
            <a:ext cx="5072063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54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Задачи урока:</a:t>
            </a:r>
            <a:endParaRPr lang="ru-RU" sz="54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786182" y="357166"/>
            <a:ext cx="5072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5400" b="1" i="1" kern="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Принципы обучения</a:t>
            </a:r>
            <a:endParaRPr lang="ru-RU" sz="5400" b="1" i="1" kern="0" dirty="0">
              <a:solidFill>
                <a:srgbClr val="C00000"/>
              </a:solidFill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48469039"/>
              </p:ext>
            </p:extLst>
          </p:nvPr>
        </p:nvGraphicFramePr>
        <p:xfrm>
          <a:off x="785786" y="1857364"/>
          <a:ext cx="7715304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714750" y="214313"/>
            <a:ext cx="5072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4000" b="1" i="1" kern="0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Методический инструментарий</a:t>
            </a:r>
            <a:endParaRPr lang="ru-RU" sz="4000" b="1" i="1" kern="0" dirty="0">
              <a:solidFill>
                <a:srgbClr val="C00000"/>
              </a:solidFill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4314" y="1428736"/>
          <a:ext cx="8929686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214282" y="4357694"/>
          <a:ext cx="8715436" cy="250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14282" y="357166"/>
          <a:ext cx="878684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0" y="2714620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устойчивая мотивации к обучению и познанию,</a:t>
            </a:r>
          </a:p>
          <a:p>
            <a:pPr>
              <a:buFont typeface="Arial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способность к самореализации,</a:t>
            </a:r>
          </a:p>
          <a:p>
            <a:pPr>
              <a:buFont typeface="Arial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готовность вести диалог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72066" y="2714620"/>
            <a:ext cx="407193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 typeface="Arial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мение объяснять зависимость применения веществ от их свойств,</a:t>
            </a:r>
            <a:endParaRPr lang="ru-RU" dirty="0">
              <a:solidFill>
                <a:srgbClr val="002060"/>
              </a:solidFill>
            </a:endParaRPr>
          </a:p>
          <a:p>
            <a:pPr algn="r">
              <a:buFont typeface="Arial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умение объяснять  свойства кислорода, условия горения, фотосинтез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4786322"/>
            <a:ext cx="32861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dirty="0">
                <a:solidFill>
                  <a:srgbClr val="700000"/>
                </a:solidFill>
              </a:rPr>
              <a:t>у</a:t>
            </a:r>
            <a:r>
              <a:rPr lang="ru-RU" dirty="0" smtClean="0">
                <a:solidFill>
                  <a:srgbClr val="700000"/>
                </a:solidFill>
              </a:rPr>
              <a:t>станавливать причинно-следственные связи,</a:t>
            </a:r>
            <a:endParaRPr lang="ru-RU" dirty="0">
              <a:solidFill>
                <a:srgbClr val="70000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dirty="0">
                <a:solidFill>
                  <a:srgbClr val="700000"/>
                </a:solidFill>
              </a:rPr>
              <a:t>п</a:t>
            </a:r>
            <a:r>
              <a:rPr lang="ru-RU" dirty="0" smtClean="0">
                <a:solidFill>
                  <a:srgbClr val="700000"/>
                </a:solidFill>
              </a:rPr>
              <a:t>редставлять информацию в наглядно-символьной форме</a:t>
            </a:r>
            <a:endParaRPr lang="ru-RU" dirty="0">
              <a:solidFill>
                <a:srgbClr val="700000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143240" y="4857760"/>
            <a:ext cx="30003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dirty="0">
                <a:solidFill>
                  <a:srgbClr val="700000"/>
                </a:solidFill>
              </a:rPr>
              <a:t>с</a:t>
            </a:r>
            <a:r>
              <a:rPr lang="ru-RU" dirty="0" smtClean="0">
                <a:solidFill>
                  <a:srgbClr val="700000"/>
                </a:solidFill>
              </a:rPr>
              <a:t>амостоятельно определять тему и цель ,</a:t>
            </a:r>
            <a:endParaRPr lang="ru-RU" dirty="0">
              <a:solidFill>
                <a:srgbClr val="700000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ru-RU" dirty="0">
                <a:solidFill>
                  <a:srgbClr val="700000"/>
                </a:solidFill>
              </a:rPr>
              <a:t>о</a:t>
            </a:r>
            <a:r>
              <a:rPr lang="ru-RU" dirty="0" smtClean="0">
                <a:solidFill>
                  <a:srgbClr val="700000"/>
                </a:solidFill>
              </a:rPr>
              <a:t>пределять причины затруднений, анализировать ошибки</a:t>
            </a:r>
            <a:endParaRPr lang="ru-RU" dirty="0">
              <a:solidFill>
                <a:srgbClr val="7000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786446" y="4786322"/>
            <a:ext cx="31432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 typeface="Arial" charset="0"/>
              <a:buChar char="•"/>
            </a:pPr>
            <a:r>
              <a:rPr lang="ru-RU" dirty="0">
                <a:solidFill>
                  <a:srgbClr val="700000"/>
                </a:solidFill>
              </a:rPr>
              <a:t>г</a:t>
            </a:r>
            <a:r>
              <a:rPr lang="ru-RU" dirty="0" smtClean="0">
                <a:solidFill>
                  <a:srgbClr val="700000"/>
                </a:solidFill>
              </a:rPr>
              <a:t>отовность слушать и вести диалог,</a:t>
            </a:r>
            <a:endParaRPr lang="ru-RU" dirty="0">
              <a:solidFill>
                <a:srgbClr val="700000"/>
              </a:solidFill>
            </a:endParaRPr>
          </a:p>
          <a:p>
            <a:pPr algn="r">
              <a:buFont typeface="Arial" charset="0"/>
              <a:buChar char="•"/>
            </a:pPr>
            <a:r>
              <a:rPr lang="ru-RU" dirty="0">
                <a:solidFill>
                  <a:srgbClr val="700000"/>
                </a:solidFill>
              </a:rPr>
              <a:t>у</a:t>
            </a:r>
            <a:r>
              <a:rPr lang="ru-RU" dirty="0" smtClean="0">
                <a:solidFill>
                  <a:srgbClr val="700000"/>
                </a:solidFill>
              </a:rPr>
              <a:t>мение находить общее решение</a:t>
            </a:r>
            <a:endParaRPr lang="ru-RU" dirty="0">
              <a:solidFill>
                <a:srgbClr val="7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500063"/>
            <a:ext cx="7429500" cy="792162"/>
          </a:xfrm>
        </p:spPr>
        <p:txBody>
          <a:bodyPr/>
          <a:lstStyle/>
          <a:p>
            <a:pPr algn="r" eaLnBrk="1" hangingPunct="1"/>
            <a:r>
              <a:rPr lang="ru-RU" b="1" i="1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СХЕМА построения урока:</a:t>
            </a:r>
            <a:br>
              <a:rPr lang="ru-RU" b="1" i="1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3200" b="1" i="1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тип</a:t>
            </a:r>
            <a:r>
              <a:rPr lang="ru-RU" b="1" i="1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 - </a:t>
            </a:r>
            <a:r>
              <a:rPr lang="ru-RU" sz="3200" b="1" i="1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изучение нового материала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852001"/>
              </p:ext>
            </p:extLst>
          </p:nvPr>
        </p:nvGraphicFramePr>
        <p:xfrm>
          <a:off x="500034" y="1785926"/>
          <a:ext cx="821537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714750" y="214313"/>
            <a:ext cx="5072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4000" b="1" i="1" kern="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Этап определения темы и цели урока</a:t>
            </a:r>
            <a:endParaRPr lang="ru-RU" sz="4000" b="1" i="1" kern="0" dirty="0">
              <a:solidFill>
                <a:srgbClr val="C00000"/>
              </a:solidFill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25068"/>
            <a:ext cx="3643306" cy="2726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066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666574"/>
            <a:ext cx="4048948" cy="2691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72264" y="2071678"/>
            <a:ext cx="107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C00000"/>
                </a:solidFill>
              </a:rPr>
              <a:t>?</a:t>
            </a:r>
            <a:endParaRPr lang="ru-RU" sz="1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4286256"/>
            <a:ext cx="4786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Дедуктивный метод: от общего к частному</a:t>
            </a:r>
            <a:endParaRPr lang="ru-RU" sz="3200" i="1" dirty="0">
              <a:solidFill>
                <a:srgbClr val="00206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14414" y="5357826"/>
            <a:ext cx="2141104" cy="662615"/>
            <a:chOff x="3530507" y="3786217"/>
            <a:chExt cx="2141104" cy="66261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530507" y="3786217"/>
              <a:ext cx="2141104" cy="662615"/>
            </a:xfrm>
            <a:prstGeom prst="roundRect">
              <a:avLst>
                <a:gd name="adj" fmla="val 10000"/>
              </a:avLst>
            </a:prstGeom>
            <a:solidFill>
              <a:srgbClr val="AFDC7E">
                <a:alpha val="89804"/>
              </a:srgb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549914" y="3805624"/>
              <a:ext cx="2102290" cy="6238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rgbClr val="002060"/>
                  </a:solidFill>
                </a:rPr>
                <a:t>РЕГУЛЯТИВНЫЕ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rgbClr val="002060"/>
                  </a:solidFill>
                </a:rPr>
                <a:t> УУД</a:t>
              </a:r>
              <a:endParaRPr lang="ru-RU" sz="18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2" name="Стрелка вправо 11"/>
          <p:cNvSpPr/>
          <p:nvPr/>
        </p:nvSpPr>
        <p:spPr>
          <a:xfrm>
            <a:off x="3357554" y="5572140"/>
            <a:ext cx="1214446" cy="214314"/>
          </a:xfrm>
          <a:prstGeom prst="rightArrow">
            <a:avLst/>
          </a:prstGeom>
          <a:solidFill>
            <a:srgbClr val="C9E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572000" y="5357826"/>
            <a:ext cx="3000396" cy="646331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0000"/>
                </a:solidFill>
              </a:rPr>
              <a:t>с</a:t>
            </a:r>
            <a:r>
              <a:rPr lang="ru-RU" dirty="0" smtClean="0">
                <a:solidFill>
                  <a:srgbClr val="700000"/>
                </a:solidFill>
              </a:rPr>
              <a:t>амостоятельно определять тему и цель</a:t>
            </a:r>
            <a:endParaRPr lang="ru-RU" dirty="0">
              <a:solidFill>
                <a:srgbClr val="70000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071538" y="6072206"/>
            <a:ext cx="2526662" cy="544020"/>
            <a:chOff x="73798" y="1780184"/>
            <a:chExt cx="2526662" cy="5440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3798" y="1780184"/>
              <a:ext cx="2526662" cy="54402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89732" y="1796118"/>
              <a:ext cx="2494794" cy="512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002060"/>
                  </a:solidFill>
                </a:rPr>
                <a:t>личностные</a:t>
              </a:r>
              <a:endParaRPr lang="ru-RU" sz="24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Стрелка вправо 16"/>
          <p:cNvSpPr/>
          <p:nvPr/>
        </p:nvSpPr>
        <p:spPr>
          <a:xfrm>
            <a:off x="3571868" y="6215082"/>
            <a:ext cx="1000132" cy="214314"/>
          </a:xfrm>
          <a:prstGeom prst="rightArrow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4572000" y="6000768"/>
            <a:ext cx="3000396" cy="646331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устойчивая мотивации к обучению и познанию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3214891" cy="395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500430" y="214313"/>
            <a:ext cx="52863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4000" b="1" i="1" kern="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Проблемный  вопрос</a:t>
            </a:r>
            <a:endParaRPr lang="ru-RU" sz="4000" b="1" i="1" kern="0" dirty="0">
              <a:solidFill>
                <a:srgbClr val="C00000"/>
              </a:solidFill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714488"/>
            <a:ext cx="4572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"Кислород - это вещество, вокруг которого вращается земная химия«</a:t>
            </a:r>
          </a:p>
          <a:p>
            <a:pPr algn="ctr">
              <a:buNone/>
            </a:pPr>
            <a:endParaRPr lang="ru-RU" sz="20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Й. Берцелиус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43303" y="285728"/>
            <a:ext cx="550069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4000" b="1" i="1" kern="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Этап актуализации знаний</a:t>
            </a:r>
            <a:endParaRPr lang="ru-RU" sz="4000" b="1" i="1" kern="0" dirty="0">
              <a:solidFill>
                <a:srgbClr val="C00000"/>
              </a:solidFill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Сканировать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3357586" cy="4748006"/>
          </a:xfrm>
          <a:prstGeom prst="rect">
            <a:avLst/>
          </a:prstGeom>
        </p:spPr>
      </p:pic>
      <p:pic>
        <p:nvPicPr>
          <p:cNvPr id="7" name="Рисунок 6" descr="DSC06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142984"/>
            <a:ext cx="2290204" cy="4062623"/>
          </a:xfrm>
          <a:prstGeom prst="rect">
            <a:avLst/>
          </a:prstGeom>
        </p:spPr>
      </p:pic>
      <p:pic>
        <p:nvPicPr>
          <p:cNvPr id="8" name="Рисунок 7" descr="DSC065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571612"/>
            <a:ext cx="2053829" cy="3643314"/>
          </a:xfrm>
          <a:prstGeom prst="rect">
            <a:avLst/>
          </a:prstGeom>
        </p:spPr>
      </p:pic>
      <p:pic>
        <p:nvPicPr>
          <p:cNvPr id="9" name="Рисунок 8" descr="DSC065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214818"/>
            <a:ext cx="3286147" cy="2464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5214950"/>
            <a:ext cx="46434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0000"/>
                </a:solidFill>
              </a:rPr>
              <a:t>Элемент игровой технологии, ИКТ.</a:t>
            </a:r>
          </a:p>
          <a:p>
            <a:pPr algn="ctr"/>
            <a:r>
              <a:rPr lang="ru-RU" sz="2400" dirty="0" smtClean="0">
                <a:solidFill>
                  <a:srgbClr val="700000"/>
                </a:solidFill>
              </a:rPr>
              <a:t>Фронтальный контроль и самоконтроль.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43303" y="285728"/>
            <a:ext cx="550069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4000" b="1" i="1" kern="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Этап изучения нового материала</a:t>
            </a:r>
            <a:endParaRPr lang="ru-RU" sz="4000" b="1" i="1" kern="0" dirty="0">
              <a:solidFill>
                <a:srgbClr val="C00000"/>
              </a:solidFill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DSC047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3690963" cy="276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4643438" y="1428736"/>
          <a:ext cx="3393094" cy="254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Слайд" r:id="rId5" imgW="4570610" imgH="3427643" progId="PowerPoint.Slide.12">
                  <p:embed/>
                </p:oleObj>
              </mc:Choice>
              <mc:Fallback>
                <p:oleObj name="Слайд" r:id="rId5" imgW="4570610" imgH="3427643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428736"/>
                        <a:ext cx="3393094" cy="25479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5500694" y="4000504"/>
          <a:ext cx="3526333" cy="2643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Слайд" r:id="rId8" imgW="4570610" imgH="3427643" progId="PowerPoint.Slide.12">
                  <p:embed/>
                </p:oleObj>
              </mc:Choice>
              <mc:Fallback>
                <p:oleObj name="Слайд" r:id="rId8" imgW="4570610" imgH="3427643" progId="PowerPoint.Slide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4000504"/>
                        <a:ext cx="3526333" cy="2643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428596" y="4500570"/>
            <a:ext cx="2734177" cy="557904"/>
            <a:chOff x="5979011" y="3858237"/>
            <a:chExt cx="2734177" cy="55790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979011" y="3858237"/>
              <a:ext cx="2734177" cy="557904"/>
            </a:xfrm>
            <a:prstGeom prst="roundRect">
              <a:avLst>
                <a:gd name="adj" fmla="val 10000"/>
              </a:avLst>
            </a:prstGeom>
            <a:solidFill>
              <a:srgbClr val="AFDC7E">
                <a:alpha val="89804"/>
              </a:srgb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5995351" y="3874577"/>
              <a:ext cx="2701497" cy="525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rgbClr val="002060"/>
                  </a:solidFill>
                </a:rPr>
                <a:t>КОММУНИКАТИВНЫЕ </a:t>
              </a:r>
              <a:br>
                <a:rPr lang="ru-RU" sz="1800" kern="1200" dirty="0" smtClean="0">
                  <a:solidFill>
                    <a:srgbClr val="002060"/>
                  </a:solidFill>
                </a:rPr>
              </a:br>
              <a:r>
                <a:rPr lang="ru-RU" sz="1800" kern="1200" dirty="0" smtClean="0">
                  <a:solidFill>
                    <a:srgbClr val="002060"/>
                  </a:solidFill>
                </a:rPr>
                <a:t>УУД</a:t>
              </a:r>
              <a:endParaRPr lang="ru-RU" sz="18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500166" y="5214950"/>
            <a:ext cx="2643206" cy="558262"/>
            <a:chOff x="594552" y="3866850"/>
            <a:chExt cx="2385364" cy="55826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94552" y="3866850"/>
              <a:ext cx="2385364" cy="558262"/>
            </a:xfrm>
            <a:prstGeom prst="roundRect">
              <a:avLst>
                <a:gd name="adj" fmla="val 10000"/>
              </a:avLst>
            </a:prstGeom>
            <a:solidFill>
              <a:srgbClr val="AFDC7E">
                <a:alpha val="89804"/>
              </a:srgb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610903" y="3883201"/>
              <a:ext cx="2352662" cy="525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kern="1200" dirty="0" smtClean="0">
                  <a:solidFill>
                    <a:srgbClr val="002060"/>
                  </a:solidFill>
                  <a:latin typeface="+mn-lt"/>
                  <a:cs typeface="Times New Roman" pitchFamily="18" charset="0"/>
                </a:rPr>
                <a:t>ПОЗНАВАТЕЛЬНЫЕ УУД</a:t>
              </a:r>
              <a:endParaRPr lang="ru-RU" sz="1800" b="0" kern="1200" dirty="0">
                <a:solidFill>
                  <a:srgbClr val="00206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43303" y="285728"/>
            <a:ext cx="550069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4000" b="1" i="1" kern="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Этап изучения нового материала</a:t>
            </a:r>
            <a:endParaRPr lang="ru-RU" sz="4000" b="1" i="1" kern="0" dirty="0">
              <a:solidFill>
                <a:srgbClr val="C00000"/>
              </a:solidFill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0" y="1142984"/>
            <a:ext cx="5500694" cy="2214578"/>
          </a:xfrm>
          <a:prstGeom prst="wedgeEllipseCallou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Какой метод познания мы             с вами использовали? </a:t>
            </a:r>
          </a:p>
          <a:p>
            <a:pPr algn="ctr"/>
            <a:r>
              <a:rPr lang="ru-RU" sz="2400" b="1" i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Всегда ли мы можем визуально получить достоверную информацию?</a:t>
            </a:r>
            <a:endParaRPr lang="ru-RU" sz="2400" b="1" i="1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6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643050"/>
            <a:ext cx="2714612" cy="1530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6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643314"/>
            <a:ext cx="1691386" cy="300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66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4883" y="3643314"/>
            <a:ext cx="1691386" cy="30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4214810" y="5786454"/>
            <a:ext cx="2169472" cy="472582"/>
            <a:chOff x="73798" y="1780184"/>
            <a:chExt cx="2526662" cy="5440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3798" y="1780184"/>
              <a:ext cx="2526662" cy="54402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89732" y="1796118"/>
              <a:ext cx="2494794" cy="512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002060"/>
                  </a:solidFill>
                </a:rPr>
                <a:t>личностные</a:t>
              </a:r>
              <a:endParaRPr lang="ru-RU" sz="24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786546" y="5286388"/>
            <a:ext cx="2214610" cy="1323439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устойчивая мотивации к обучению и познанию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876" y="3643314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ЛЮБОПЫТСТВО – побуждает к активным действиям!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215074" y="5857892"/>
            <a:ext cx="714380" cy="214314"/>
          </a:xfrm>
          <a:prstGeom prst="rightArrow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57438" y="428625"/>
            <a:ext cx="6586537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Тверь- один из красивейших городов России</a:t>
            </a:r>
            <a:endParaRPr lang="ru-R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5" name="Picture 4" descr="E:\Мои документы\Орлова И.С\классное руководство\5 класс\Памятники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286127" cy="4381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4286250" y="6072188"/>
            <a:ext cx="4857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14400" algn="l"/>
              </a:tabLst>
            </a:pPr>
            <a:r>
              <a:rPr lang="ru-RU" sz="2400" i="1">
                <a:solidFill>
                  <a:srgbClr val="002060"/>
                </a:solidFill>
              </a:rPr>
              <a:t>Памятник Афанасию Никитину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85750" y="6072188"/>
            <a:ext cx="3963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14400" algn="l"/>
              </a:tabLst>
            </a:pPr>
            <a:r>
              <a:rPr lang="ru-RU" sz="2400" i="1">
                <a:solidFill>
                  <a:srgbClr val="002060"/>
                </a:solidFill>
              </a:rPr>
              <a:t>Памятник А. С. Пушкину</a:t>
            </a:r>
          </a:p>
        </p:txBody>
      </p:sp>
      <p:pic>
        <p:nvPicPr>
          <p:cNvPr id="8" name="Picture 2" descr="E:\Мои документы\Орлова И.С\классное руководство\5 класс\Памятники-22.11.09\IMG_09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20" y="1500174"/>
            <a:ext cx="3274653" cy="4365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000496" y="285728"/>
            <a:ext cx="48577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4000" b="1" i="1" kern="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Лабораторная работа</a:t>
            </a:r>
            <a:endParaRPr lang="ru-RU" sz="4000" b="1" i="1" kern="0" dirty="0">
              <a:solidFill>
                <a:srgbClr val="C00000"/>
              </a:solidFill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214422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1. </a:t>
            </a:r>
            <a:r>
              <a:rPr lang="ru-RU" sz="2400" dirty="0" smtClean="0">
                <a:solidFill>
                  <a:srgbClr val="002060"/>
                </a:solidFill>
              </a:rPr>
              <a:t>Наблюдение горения.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2. Определение содержания кислорода в воздухе.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DSC06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643182"/>
            <a:ext cx="2013557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65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2643182"/>
            <a:ext cx="2013557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65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3116"/>
            <a:ext cx="3714744" cy="209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65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4429132"/>
            <a:ext cx="1208142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65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714884"/>
            <a:ext cx="2928926" cy="1793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000496" y="285728"/>
            <a:ext cx="48577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4000" b="1" i="1" kern="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Лабораторная работа</a:t>
            </a:r>
            <a:endParaRPr lang="ru-RU" sz="4000" b="1" i="1" kern="0" dirty="0">
              <a:solidFill>
                <a:srgbClr val="C00000"/>
              </a:solidFill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357166"/>
          <a:ext cx="878684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357430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устойчивая мотивации к обучению и познанию,</a:t>
            </a:r>
          </a:p>
          <a:p>
            <a:pPr>
              <a:buFont typeface="Arial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способность к самореализации,</a:t>
            </a:r>
          </a:p>
          <a:p>
            <a:pPr>
              <a:buFont typeface="Arial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готовность вести диалог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72132" y="2357430"/>
            <a:ext cx="35718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ru-RU" dirty="0">
              <a:solidFill>
                <a:srgbClr val="002060"/>
              </a:solidFill>
            </a:endParaRPr>
          </a:p>
          <a:p>
            <a:pPr algn="r">
              <a:buFont typeface="Arial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умение объяснять  свойства кислорода, условия горения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0" y="4786322"/>
            <a:ext cx="32861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dirty="0">
                <a:solidFill>
                  <a:srgbClr val="700000"/>
                </a:solidFill>
              </a:rPr>
              <a:t>у</a:t>
            </a:r>
            <a:r>
              <a:rPr lang="ru-RU" dirty="0" smtClean="0">
                <a:solidFill>
                  <a:srgbClr val="700000"/>
                </a:solidFill>
              </a:rPr>
              <a:t>станавливать причинно-следственные связи</a:t>
            </a:r>
            <a:endParaRPr lang="ru-RU" dirty="0">
              <a:solidFill>
                <a:srgbClr val="7000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786446" y="4786322"/>
            <a:ext cx="31432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 typeface="Arial" charset="0"/>
              <a:buChar char="•"/>
            </a:pPr>
            <a:r>
              <a:rPr lang="ru-RU" dirty="0">
                <a:solidFill>
                  <a:srgbClr val="700000"/>
                </a:solidFill>
              </a:rPr>
              <a:t>г</a:t>
            </a:r>
            <a:r>
              <a:rPr lang="ru-RU" dirty="0" smtClean="0">
                <a:solidFill>
                  <a:srgbClr val="700000"/>
                </a:solidFill>
              </a:rPr>
              <a:t>отовность слушать и вести диалог,</a:t>
            </a:r>
            <a:endParaRPr lang="ru-RU" dirty="0">
              <a:solidFill>
                <a:srgbClr val="700000"/>
              </a:solidFill>
            </a:endParaRPr>
          </a:p>
          <a:p>
            <a:pPr algn="r">
              <a:buFont typeface="Arial" charset="0"/>
              <a:buChar char="•"/>
            </a:pPr>
            <a:r>
              <a:rPr lang="ru-RU" dirty="0">
                <a:solidFill>
                  <a:srgbClr val="700000"/>
                </a:solidFill>
              </a:rPr>
              <a:t>у</a:t>
            </a:r>
            <a:r>
              <a:rPr lang="ru-RU" dirty="0" smtClean="0">
                <a:solidFill>
                  <a:srgbClr val="700000"/>
                </a:solidFill>
              </a:rPr>
              <a:t>мение находить общее решение</a:t>
            </a:r>
            <a:endParaRPr lang="ru-RU" dirty="0">
              <a:solidFill>
                <a:srgbClr val="700000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143240" y="4857760"/>
            <a:ext cx="300039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dirty="0" smtClean="0">
                <a:solidFill>
                  <a:srgbClr val="700000"/>
                </a:solidFill>
              </a:rPr>
              <a:t>умение определять последовательность действий,</a:t>
            </a:r>
          </a:p>
          <a:p>
            <a:pPr algn="ctr">
              <a:buFont typeface="Arial" charset="0"/>
              <a:buChar char="•"/>
            </a:pPr>
            <a:r>
              <a:rPr lang="ru-RU" dirty="0">
                <a:solidFill>
                  <a:srgbClr val="700000"/>
                </a:solidFill>
              </a:rPr>
              <a:t>у</a:t>
            </a:r>
            <a:r>
              <a:rPr lang="ru-RU" dirty="0" smtClean="0">
                <a:solidFill>
                  <a:srgbClr val="700000"/>
                </a:solidFill>
              </a:rPr>
              <a:t>мение формулировать для себя задачи в соответствии с целью деятельности</a:t>
            </a:r>
            <a:endParaRPr lang="ru-RU" dirty="0">
              <a:solidFill>
                <a:srgbClr val="7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143108" y="0"/>
            <a:ext cx="70008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4000" b="1" i="1" kern="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Закрепление: </a:t>
            </a:r>
            <a:r>
              <a:rPr lang="ru-RU" sz="3200" b="1" i="1" kern="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исследовательский эксперимент</a:t>
            </a:r>
            <a:endParaRPr lang="ru-RU" sz="3200" b="1" i="1" kern="0" dirty="0">
              <a:solidFill>
                <a:srgbClr val="C00000"/>
              </a:solidFill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21442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ГИПОТЕЗА : Если…………..,то………….</a:t>
            </a:r>
            <a:endParaRPr lang="ru-RU" sz="32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SC06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000240"/>
            <a:ext cx="1790138" cy="3175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6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857364"/>
            <a:ext cx="1762823" cy="312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66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1857364"/>
            <a:ext cx="1785950" cy="3168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0" y="5500702"/>
            <a:ext cx="2339234" cy="550329"/>
            <a:chOff x="6286538" y="1785951"/>
            <a:chExt cx="2339234" cy="55032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286538" y="1785951"/>
              <a:ext cx="2339234" cy="55032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6302657" y="1802070"/>
              <a:ext cx="2306996" cy="518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002060"/>
                  </a:solidFill>
                </a:rPr>
                <a:t>предметные</a:t>
              </a:r>
              <a:endParaRPr lang="ru-RU" sz="24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643174" y="5226784"/>
            <a:ext cx="2286016" cy="1631216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умение объяснять  свойства кислорода, условия горения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357422" y="5643578"/>
            <a:ext cx="500066" cy="285752"/>
          </a:xfrm>
          <a:prstGeom prst="rightArrow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6758636" y="5500702"/>
            <a:ext cx="2385364" cy="558262"/>
            <a:chOff x="594552" y="3866850"/>
            <a:chExt cx="2385364" cy="55826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94552" y="3866850"/>
              <a:ext cx="2385364" cy="558262"/>
            </a:xfrm>
            <a:prstGeom prst="roundRect">
              <a:avLst>
                <a:gd name="adj" fmla="val 10000"/>
              </a:avLst>
            </a:prstGeom>
            <a:solidFill>
              <a:srgbClr val="AFDC7E">
                <a:alpha val="89804"/>
              </a:srgb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610903" y="3883201"/>
              <a:ext cx="2352662" cy="525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kern="1200" dirty="0" smtClean="0">
                  <a:solidFill>
                    <a:srgbClr val="002060"/>
                  </a:solidFill>
                  <a:latin typeface="+mn-lt"/>
                  <a:cs typeface="Times New Roman" pitchFamily="18" charset="0"/>
                </a:rPr>
                <a:t>ПОЗНАВАТЕЛЬНЫЕ УУД</a:t>
              </a:r>
              <a:endParaRPr lang="ru-RU" sz="1800" b="0" kern="1200" dirty="0">
                <a:solidFill>
                  <a:srgbClr val="002060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5143504" y="5286388"/>
            <a:ext cx="1500198" cy="1785104"/>
          </a:xfrm>
          <a:prstGeom prst="rect">
            <a:avLst/>
          </a:prstGeom>
          <a:noFill/>
          <a:ln w="12700">
            <a:solidFill>
              <a:schemeClr val="accent5">
                <a:lumMod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700000"/>
                </a:solidFill>
              </a:rPr>
              <a:t>умение находить общее решение</a:t>
            </a:r>
            <a:endParaRPr lang="ru-RU" sz="1000" dirty="0" smtClean="0">
              <a:solidFill>
                <a:srgbClr val="700000"/>
              </a:solidFill>
            </a:endParaRPr>
          </a:p>
          <a:p>
            <a:pPr algn="ctr"/>
            <a:endParaRPr lang="ru-RU" sz="2200" dirty="0">
              <a:solidFill>
                <a:srgbClr val="70000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6578674" y="5726556"/>
            <a:ext cx="500066" cy="285752"/>
          </a:xfrm>
          <a:prstGeom prst="rightArrow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857356" y="285728"/>
            <a:ext cx="70008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4000" b="1" i="1" kern="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ЛИСТ </a:t>
            </a:r>
          </a:p>
          <a:p>
            <a:pPr algn="r">
              <a:defRPr/>
            </a:pPr>
            <a:r>
              <a:rPr lang="ru-RU" sz="4000" b="1" i="1" kern="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юного исследователя</a:t>
            </a:r>
            <a:endParaRPr lang="ru-RU" sz="3200" b="1" i="1" kern="0" dirty="0">
              <a:solidFill>
                <a:srgbClr val="C00000"/>
              </a:solidFill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DSC06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3286148" cy="4901464"/>
          </a:xfrm>
          <a:prstGeom prst="rect">
            <a:avLst/>
          </a:prstGeom>
        </p:spPr>
      </p:pic>
      <p:pic>
        <p:nvPicPr>
          <p:cNvPr id="6" name="Рисунок 5" descr="DSC066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571612"/>
            <a:ext cx="3378051" cy="4871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3240" y="2214554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8148" y="414338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428875" y="214313"/>
            <a:ext cx="67151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ru-RU" sz="3600" b="1" i="1" kern="0" dirty="0" smtClean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АНАЗИЗ УРОКА</a:t>
            </a:r>
            <a:endParaRPr lang="ru-RU" sz="3600" b="1" i="1" kern="0" dirty="0">
              <a:solidFill>
                <a:srgbClr val="C00000"/>
              </a:solidFill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571612"/>
          <a:ext cx="862016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0" y="357188"/>
            <a:ext cx="5429250" cy="1012825"/>
          </a:xfrm>
        </p:spPr>
        <p:txBody>
          <a:bodyPr/>
          <a:lstStyle/>
          <a:p>
            <a:pPr algn="ctr" eaLnBrk="1" hangingPunct="1"/>
            <a:r>
              <a:rPr lang="ru-RU" sz="4000" b="1" i="1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    </a:t>
            </a:r>
            <a:endParaRPr lang="ru-RU" sz="40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2910" y="1285860"/>
          <a:ext cx="764381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Документы. Работа\Зам по УВР\БАНЕР\шко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85860"/>
            <a:ext cx="5072068" cy="3804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28860" y="5000636"/>
            <a:ext cx="464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МБОУ СОШ №18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г.Тверь, ул. Учительская , д.6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email</a:t>
            </a:r>
            <a:r>
              <a:rPr lang="ru-RU" sz="2400" dirty="0" smtClean="0">
                <a:solidFill>
                  <a:srgbClr val="002060"/>
                </a:solidFill>
              </a:rPr>
              <a:t>: </a:t>
            </a:r>
            <a:r>
              <a:rPr lang="en-US" sz="2400" dirty="0" smtClean="0">
                <a:solidFill>
                  <a:srgbClr val="002060"/>
                </a:solidFill>
              </a:rPr>
              <a:t>orlovairinast@mail.ru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/>
          <p:cNvSpPr>
            <a:spLocks noChangeArrowheads="1" noChangeShapeType="1" noTextEdit="1"/>
          </p:cNvSpPr>
          <p:nvPr/>
        </p:nvSpPr>
        <p:spPr bwMode="auto">
          <a:xfrm rot="20651172">
            <a:off x="683188" y="2249023"/>
            <a:ext cx="8370681" cy="1824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49"/>
              </a:avLst>
            </a:prstTxWarp>
          </a:bodyPr>
          <a:lstStyle/>
          <a:p>
            <a:pPr algn="ctr"/>
            <a:r>
              <a:rPr lang="ru-RU" sz="54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57438" y="500063"/>
            <a:ext cx="6586537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Тверь- один из красивейших городов России</a:t>
            </a:r>
            <a:endParaRPr lang="ru-R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5" name="Picture 4" descr="E:\Мои документы\Орлова И.С\классное руководство\5 класс\Памятники\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86380" y="1666833"/>
            <a:ext cx="3214710" cy="4286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286250" y="6072188"/>
            <a:ext cx="4857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914400" algn="l"/>
              </a:tabLst>
            </a:pPr>
            <a:r>
              <a:rPr lang="ru-RU" sz="2400" i="1">
                <a:solidFill>
                  <a:srgbClr val="002060"/>
                </a:solidFill>
              </a:rPr>
              <a:t>Памятник М.Е.Салтыкову-Щедрину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85750" y="6072188"/>
            <a:ext cx="3963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14400" algn="l"/>
              </a:tabLst>
            </a:pPr>
            <a:r>
              <a:rPr lang="ru-RU" sz="2400" i="1">
                <a:solidFill>
                  <a:srgbClr val="002060"/>
                </a:solidFill>
              </a:rPr>
              <a:t>Памятник И.А. Крылову</a:t>
            </a:r>
          </a:p>
        </p:txBody>
      </p:sp>
      <p:pic>
        <p:nvPicPr>
          <p:cNvPr id="8" name="Picture 2" descr="E:\Мои документы\Орлова И.С\классное руководство\5 класс\Памятники-22.11.09\IMG_096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40169" y="1643050"/>
            <a:ext cx="2812352" cy="4222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2786050" y="714356"/>
            <a:ext cx="6068995" cy="4530725"/>
          </a:xfrm>
        </p:spPr>
        <p:txBody>
          <a:bodyPr/>
          <a:lstStyle/>
          <a:p>
            <a:pPr marL="457200" indent="-457200" algn="r">
              <a:buFontTx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    "Если ученик в школе не научился сам ничего творить, то и в жизни он всегда будет только подражать, копировать, так как мало таких, которые бы, научившись копировать, умели сделать самостоятельное приложение этих сведений</a:t>
            </a:r>
            <a:r>
              <a:rPr lang="ru-RU" sz="2400" dirty="0" smtClean="0">
                <a:solidFill>
                  <a:srgbClr val="C00000"/>
                </a:solidFill>
              </a:rPr>
              <a:t>"</a:t>
            </a:r>
            <a:r>
              <a:rPr lang="ru-RU" sz="2400" dirty="0" smtClean="0"/>
              <a:t> </a:t>
            </a:r>
          </a:p>
          <a:p>
            <a:pPr marL="457200" indent="-457200" algn="r"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Лев Николаевич Толстой</a:t>
            </a:r>
            <a:endParaRPr lang="ru-RU" dirty="0" smtClean="0">
              <a:solidFill>
                <a:srgbClr val="002060"/>
              </a:solidFill>
            </a:endParaRPr>
          </a:p>
          <a:p>
            <a:pPr marL="457200" indent="-457200">
              <a:buFontTx/>
              <a:buNone/>
              <a:defRPr/>
            </a:pPr>
            <a:endParaRPr lang="ru-RU" sz="2400" dirty="0" smtClean="0"/>
          </a:p>
          <a:p>
            <a:pPr>
              <a:defRPr/>
            </a:pPr>
            <a:endParaRPr lang="ru-RU" dirty="0" smtClean="0"/>
          </a:p>
        </p:txBody>
      </p:sp>
      <p:pic>
        <p:nvPicPr>
          <p:cNvPr id="3" name="Рисунок 2" descr="Ilya Repin-8664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58787"/>
            <a:ext cx="2571768" cy="345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14750" y="214313"/>
            <a:ext cx="5072063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Проблемы обучения</a:t>
            </a:r>
            <a:endParaRPr lang="ru-R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143108" y="5072074"/>
          <a:ext cx="564360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853399"/>
              </p:ext>
            </p:extLst>
          </p:nvPr>
        </p:nvGraphicFramePr>
        <p:xfrm>
          <a:off x="1142976" y="1643050"/>
          <a:ext cx="7215237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3857625" y="4214813"/>
            <a:ext cx="1571625" cy="785812"/>
          </a:xfrm>
          <a:prstGeom prst="downArrow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0" y="428625"/>
            <a:ext cx="685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ru-RU" sz="3200" b="1" i="1" kern="0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Курс «Естествознание» </a:t>
            </a:r>
          </a:p>
          <a:p>
            <a:pPr algn="r">
              <a:defRPr/>
            </a:pPr>
            <a:r>
              <a:rPr lang="ru-RU" sz="3200" b="1" i="1" kern="0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 5-6 класс (физика и химия)</a:t>
            </a:r>
          </a:p>
          <a:p>
            <a:pPr algn="r">
              <a:defRPr/>
            </a:pPr>
            <a:r>
              <a:rPr lang="ru-RU" sz="2800" b="1" i="1" kern="0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А.Е.Гуревич, Д.И.Исаев, </a:t>
            </a:r>
            <a:r>
              <a:rPr lang="ru-RU" sz="2800" b="1" i="1" kern="0" dirty="0" err="1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Л.С.Понтак</a:t>
            </a:r>
            <a:endParaRPr lang="ru-RU" sz="2800" b="1" i="1" kern="0" dirty="0">
              <a:solidFill>
                <a:srgbClr val="C00000"/>
              </a:solidFill>
              <a:latin typeface="Book Antiqua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ru-RU" sz="4000" b="1" i="1" kern="0" dirty="0">
              <a:solidFill>
                <a:srgbClr val="C00000"/>
              </a:solidFill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учеб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928688"/>
            <a:ext cx="2298700" cy="3552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DSC053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188" y="1857375"/>
            <a:ext cx="3619500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59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13" y="3554413"/>
            <a:ext cx="4000500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857232"/>
            <a:ext cx="8501122" cy="1928826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8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КИСЛОРОД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3500438"/>
            <a:ext cx="548637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Урок в 5 классе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214438" y="1071563"/>
            <a:ext cx="5000625" cy="650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  <a:r>
              <a:rPr lang="ru-RU" b="1" smtClean="0">
                <a:solidFill>
                  <a:srgbClr val="002060"/>
                </a:solidFill>
                <a:latin typeface="Book Antiqua" pitchFamily="18" charset="0"/>
              </a:rPr>
              <a:t>Тема 2: «Атом и вещество».</a:t>
            </a:r>
            <a:r>
              <a:rPr lang="ru-RU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11267" name="Text Box 28"/>
          <p:cNvSpPr txBox="1">
            <a:spLocks noChangeArrowheads="1"/>
          </p:cNvSpPr>
          <p:nvPr/>
        </p:nvSpPr>
        <p:spPr bwMode="auto">
          <a:xfrm>
            <a:off x="3571875" y="285750"/>
            <a:ext cx="5572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C00000"/>
                </a:solidFill>
                <a:latin typeface="Book Antiqua" pitchFamily="18" charset="0"/>
              </a:rPr>
              <a:t>Логическая структура учебного процесса :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116013" y="1773238"/>
            <a:ext cx="792162" cy="79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5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323850" y="1773238"/>
            <a:ext cx="792163" cy="79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5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0" name="Text Box 17"/>
          <p:cNvSpPr txBox="1">
            <a:spLocks noChangeArrowheads="1"/>
          </p:cNvSpPr>
          <p:nvPr/>
        </p:nvSpPr>
        <p:spPr bwMode="auto">
          <a:xfrm>
            <a:off x="468313" y="1844675"/>
            <a:ext cx="6477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НМ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  1</a:t>
            </a:r>
          </a:p>
        </p:txBody>
      </p:sp>
      <p:sp>
        <p:nvSpPr>
          <p:cNvPr id="11271" name="Text Box 18"/>
          <p:cNvSpPr txBox="1">
            <a:spLocks noChangeArrowheads="1"/>
          </p:cNvSpPr>
          <p:nvPr/>
        </p:nvSpPr>
        <p:spPr bwMode="auto">
          <a:xfrm>
            <a:off x="1258888" y="1844675"/>
            <a:ext cx="6477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НМ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  2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719388" y="1785938"/>
            <a:ext cx="792162" cy="79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5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1927225" y="1785938"/>
            <a:ext cx="792163" cy="79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5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4" name="Text Box 17"/>
          <p:cNvSpPr txBox="1">
            <a:spLocks noChangeArrowheads="1"/>
          </p:cNvSpPr>
          <p:nvPr/>
        </p:nvSpPr>
        <p:spPr bwMode="auto">
          <a:xfrm>
            <a:off x="2071688" y="1857375"/>
            <a:ext cx="6477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НМ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  3</a:t>
            </a:r>
          </a:p>
        </p:txBody>
      </p:sp>
      <p:sp>
        <p:nvSpPr>
          <p:cNvPr id="11275" name="Text Box 18"/>
          <p:cNvSpPr txBox="1">
            <a:spLocks noChangeArrowheads="1"/>
          </p:cNvSpPr>
          <p:nvPr/>
        </p:nvSpPr>
        <p:spPr bwMode="auto">
          <a:xfrm>
            <a:off x="2862263" y="1857375"/>
            <a:ext cx="6477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ЛР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  4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4286250" y="1785938"/>
            <a:ext cx="792163" cy="79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5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494088" y="1785938"/>
            <a:ext cx="792162" cy="79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5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3638550" y="1857375"/>
            <a:ext cx="6477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ЛР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  5</a:t>
            </a:r>
          </a:p>
        </p:txBody>
      </p:sp>
      <p:sp>
        <p:nvSpPr>
          <p:cNvPr id="11279" name="Text Box 18"/>
          <p:cNvSpPr txBox="1">
            <a:spLocks noChangeArrowheads="1"/>
          </p:cNvSpPr>
          <p:nvPr/>
        </p:nvSpPr>
        <p:spPr bwMode="auto">
          <a:xfrm>
            <a:off x="4429125" y="1857375"/>
            <a:ext cx="6477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ЛР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  6</a:t>
            </a: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862638" y="1785938"/>
            <a:ext cx="792162" cy="79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5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5070475" y="1785938"/>
            <a:ext cx="792163" cy="79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5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82" name="Text Box 17"/>
          <p:cNvSpPr txBox="1">
            <a:spLocks noChangeArrowheads="1"/>
          </p:cNvSpPr>
          <p:nvPr/>
        </p:nvSpPr>
        <p:spPr bwMode="auto">
          <a:xfrm>
            <a:off x="5214938" y="1857375"/>
            <a:ext cx="6477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НМ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  7</a:t>
            </a:r>
          </a:p>
        </p:txBody>
      </p:sp>
      <p:sp>
        <p:nvSpPr>
          <p:cNvPr id="11283" name="Text Box 18"/>
          <p:cNvSpPr txBox="1">
            <a:spLocks noChangeArrowheads="1"/>
          </p:cNvSpPr>
          <p:nvPr/>
        </p:nvSpPr>
        <p:spPr bwMode="auto">
          <a:xfrm>
            <a:off x="6005513" y="1857375"/>
            <a:ext cx="6477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ЛР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  8</a:t>
            </a: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7429500" y="1785938"/>
            <a:ext cx="792163" cy="79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5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6643688" y="1785938"/>
            <a:ext cx="792162" cy="79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5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86" name="Text Box 18"/>
          <p:cNvSpPr txBox="1">
            <a:spLocks noChangeArrowheads="1"/>
          </p:cNvSpPr>
          <p:nvPr/>
        </p:nvSpPr>
        <p:spPr bwMode="auto">
          <a:xfrm>
            <a:off x="6786563" y="1857375"/>
            <a:ext cx="6477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РЗ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  9</a:t>
            </a:r>
          </a:p>
        </p:txBody>
      </p:sp>
      <p:sp>
        <p:nvSpPr>
          <p:cNvPr id="11287" name="Text Box 18"/>
          <p:cNvSpPr txBox="1">
            <a:spLocks noChangeArrowheads="1"/>
          </p:cNvSpPr>
          <p:nvPr/>
        </p:nvSpPr>
        <p:spPr bwMode="auto">
          <a:xfrm>
            <a:off x="7572375" y="1857375"/>
            <a:ext cx="6477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ЛР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  10</a:t>
            </a:r>
          </a:p>
        </p:txBody>
      </p:sp>
      <p:sp>
        <p:nvSpPr>
          <p:cNvPr id="11288" name="Text Box 33"/>
          <p:cNvSpPr txBox="1">
            <a:spLocks noChangeArrowheads="1"/>
          </p:cNvSpPr>
          <p:nvPr/>
        </p:nvSpPr>
        <p:spPr bwMode="auto">
          <a:xfrm>
            <a:off x="1428750" y="3000375"/>
            <a:ext cx="664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2060"/>
                </a:solidFill>
              </a:rPr>
              <a:t>Целеполагание-1                                 Целеполагание-2</a:t>
            </a:r>
          </a:p>
        </p:txBody>
      </p:sp>
      <p:cxnSp>
        <p:nvCxnSpPr>
          <p:cNvPr id="28" name="Shape 27"/>
          <p:cNvCxnSpPr/>
          <p:nvPr/>
        </p:nvCxnSpPr>
        <p:spPr>
          <a:xfrm>
            <a:off x="857250" y="2643188"/>
            <a:ext cx="7786688" cy="857250"/>
          </a:xfrm>
          <a:prstGeom prst="bentConnector3">
            <a:avLst>
              <a:gd name="adj1" fmla="val -70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4965700" y="3106738"/>
            <a:ext cx="785813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8180388" y="3035300"/>
            <a:ext cx="928688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92" name="TextBox 36"/>
          <p:cNvSpPr txBox="1">
            <a:spLocks noChangeArrowheads="1"/>
          </p:cNvSpPr>
          <p:nvPr/>
        </p:nvSpPr>
        <p:spPr bwMode="auto">
          <a:xfrm>
            <a:off x="928688" y="3643313"/>
            <a:ext cx="757237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ru-RU">
                <a:solidFill>
                  <a:srgbClr val="002060"/>
                </a:solidFill>
              </a:rPr>
              <a:t>Частицы вещества и состояния вещества.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>
                <a:solidFill>
                  <a:srgbClr val="002060"/>
                </a:solidFill>
              </a:rPr>
              <a:t>Строение атома.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>
                <a:solidFill>
                  <a:srgbClr val="002060"/>
                </a:solidFill>
              </a:rPr>
              <a:t>Химические элементы.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>
                <a:solidFill>
                  <a:srgbClr val="002060"/>
                </a:solidFill>
              </a:rPr>
              <a:t>Вещества простые и сложные.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>
                <a:solidFill>
                  <a:srgbClr val="002060"/>
                </a:solidFill>
              </a:rPr>
              <a:t>Кислород.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>
                <a:solidFill>
                  <a:srgbClr val="002060"/>
                </a:solidFill>
              </a:rPr>
              <a:t>Водород.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>
                <a:solidFill>
                  <a:srgbClr val="002060"/>
                </a:solidFill>
              </a:rPr>
              <a:t>Вода.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>
                <a:solidFill>
                  <a:srgbClr val="002060"/>
                </a:solidFill>
              </a:rPr>
              <a:t>Раствор и взвесь.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>
                <a:solidFill>
                  <a:srgbClr val="002060"/>
                </a:solidFill>
              </a:rPr>
              <a:t>Решение по теме «Плотность».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>
                <a:solidFill>
                  <a:srgbClr val="002060"/>
                </a:solidFill>
              </a:rPr>
              <a:t>Измерение плотности веществ.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>
                <a:solidFill>
                  <a:srgbClr val="002060"/>
                </a:solidFill>
              </a:rPr>
              <a:t>Контрольное тестирование по теме: «Атом и вещество»</a:t>
            </a:r>
          </a:p>
          <a:p>
            <a:pPr marL="342900" indent="-342900">
              <a:buFont typeface="Arial" charset="0"/>
              <a:buAutoNum type="arabicPeriod"/>
            </a:pPr>
            <a:endParaRPr lang="ru-RU">
              <a:solidFill>
                <a:srgbClr val="002060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11293" name="Text Box 18"/>
          <p:cNvSpPr txBox="1">
            <a:spLocks noChangeArrowheads="1"/>
          </p:cNvSpPr>
          <p:nvPr/>
        </p:nvSpPr>
        <p:spPr bwMode="auto">
          <a:xfrm>
            <a:off x="8215313" y="1857375"/>
            <a:ext cx="6477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КР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  10</a:t>
            </a:r>
          </a:p>
        </p:txBody>
      </p:sp>
      <p:sp>
        <p:nvSpPr>
          <p:cNvPr id="39" name="Oval 6"/>
          <p:cNvSpPr>
            <a:spLocks noChangeArrowheads="1"/>
          </p:cNvSpPr>
          <p:nvPr/>
        </p:nvSpPr>
        <p:spPr bwMode="auto">
          <a:xfrm>
            <a:off x="8215313" y="1785938"/>
            <a:ext cx="792162" cy="79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5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95" name="Text Box 18"/>
          <p:cNvSpPr txBox="1">
            <a:spLocks noChangeArrowheads="1"/>
          </p:cNvSpPr>
          <p:nvPr/>
        </p:nvSpPr>
        <p:spPr bwMode="auto">
          <a:xfrm>
            <a:off x="8286750" y="1857375"/>
            <a:ext cx="6477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КР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 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214313" y="1857375"/>
            <a:ext cx="8715375" cy="39592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400" b="1" i="1" smtClean="0">
                <a:solidFill>
                  <a:srgbClr val="002060"/>
                </a:solidFill>
                <a:latin typeface="Book Antiqua" pitchFamily="18" charset="0"/>
              </a:rPr>
              <a:t>формирование предметных компетенций у обучающихся по теме «Кислород» на основе элементов проблемно-исследовательского обучения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14750" y="214313"/>
            <a:ext cx="5072063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54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Цель урока:</a:t>
            </a:r>
            <a:endParaRPr lang="ru-RU" sz="54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krasivo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kras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rasivo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sivo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sivo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sivo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sivo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sivo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1160</TotalTime>
  <Words>725</Words>
  <Application>Microsoft Office PowerPoint</Application>
  <PresentationFormat>Экран (4:3)</PresentationFormat>
  <Paragraphs>183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krasivo</vt:lpstr>
      <vt:lpstr>Слайд</vt:lpstr>
      <vt:lpstr>Урок представляет учитель химии высшей категории МБОУ СОШ №18 г.Твери Орлова Ирина Степановна</vt:lpstr>
      <vt:lpstr>Тверь- один из красивейших городов России</vt:lpstr>
      <vt:lpstr>Тверь- один из красивейших городов России</vt:lpstr>
      <vt:lpstr>Презентация PowerPoint</vt:lpstr>
      <vt:lpstr>Проблемы обучения</vt:lpstr>
      <vt:lpstr>Презентация PowerPoint</vt:lpstr>
      <vt:lpstr>Презентация PowerPoint</vt:lpstr>
      <vt:lpstr>Презентация PowerPoint</vt:lpstr>
      <vt:lpstr>Цель урока:</vt:lpstr>
      <vt:lpstr>Задачи урока:</vt:lpstr>
      <vt:lpstr>Презентация PowerPoint</vt:lpstr>
      <vt:lpstr>Презентация PowerPoint</vt:lpstr>
      <vt:lpstr>Презентация PowerPoint</vt:lpstr>
      <vt:lpstr>СХЕМА построения урока:  тип - изучение нового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 с одаренными детьми  на  уроках  химии  и во внеурочное время.    Презентацию представляет учитель химии МОУ СОШ №18 Орлова Ирина Степановна</dc:title>
  <dc:creator>1</dc:creator>
  <cp:lastModifiedBy>надежда</cp:lastModifiedBy>
  <cp:revision>104</cp:revision>
  <dcterms:created xsi:type="dcterms:W3CDTF">2009-11-01T14:48:50Z</dcterms:created>
  <dcterms:modified xsi:type="dcterms:W3CDTF">2016-02-22T19:53:14Z</dcterms:modified>
</cp:coreProperties>
</file>