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Степанов Сергей Александрович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Учитель информатики МАОУ СОШ № 33</a:t>
            </a:r>
          </a:p>
          <a:p>
            <a:r>
              <a:rPr lang="ru-RU" dirty="0" smtClean="0"/>
              <a:t>Г. Новороссийск</a:t>
            </a:r>
          </a:p>
          <a:p>
            <a:r>
              <a:rPr lang="ru-RU" dirty="0" smtClean="0"/>
              <a:t>Краснодарский край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7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473" y="163206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11500" dirty="0" smtClean="0"/>
              <a:t>Спасибо за внимание!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403216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Урок – экскурсия.</a:t>
            </a:r>
            <a:br>
              <a:rPr lang="ru-RU" dirty="0" smtClean="0"/>
            </a:br>
            <a:r>
              <a:rPr lang="ru-RU" dirty="0" smtClean="0"/>
              <a:t>Алгоритмы и их свойства.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89" y="1805140"/>
            <a:ext cx="6620468" cy="505286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096456" y="1805140"/>
            <a:ext cx="2177545" cy="5052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9 «В» класс </a:t>
            </a:r>
            <a:br>
              <a:rPr lang="ru-RU" sz="2000" dirty="0" smtClean="0"/>
            </a:br>
            <a:r>
              <a:rPr lang="ru-RU" sz="2000" dirty="0" smtClean="0"/>
              <a:t>МАОУ </a:t>
            </a:r>
          </a:p>
          <a:p>
            <a:pPr marL="0" indent="0">
              <a:buNone/>
            </a:pPr>
            <a:r>
              <a:rPr lang="ru-RU" sz="2000" dirty="0" smtClean="0"/>
              <a:t>СОШ № 33 </a:t>
            </a:r>
            <a:br>
              <a:rPr lang="ru-RU" sz="2000" dirty="0" smtClean="0"/>
            </a:br>
            <a:r>
              <a:rPr lang="ru-RU" sz="2000" dirty="0" smtClean="0"/>
              <a:t>г. Новороссийск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924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Основа урока</a:t>
            </a:r>
            <a:br>
              <a:rPr lang="ru-RU" dirty="0" smtClean="0"/>
            </a:br>
            <a:r>
              <a:rPr lang="ru-RU" b="1" dirty="0"/>
              <a:t>УМК «Информатика и ИКТ» 8 - 9 класс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45" y="2160588"/>
            <a:ext cx="2561748" cy="3881437"/>
          </a:xfrm>
        </p:spPr>
      </p:pic>
    </p:spTree>
    <p:extLst>
      <p:ext uri="{BB962C8B-B14F-4D97-AF65-F5344CB8AC3E}">
        <p14:creationId xmlns:p14="http://schemas.microsoft.com/office/powerpoint/2010/main" val="19298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 : «Алгоритмы и их свойства»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Основные</a:t>
            </a:r>
            <a:r>
              <a:rPr lang="ru-RU" dirty="0" smtClean="0"/>
              <a:t> цели и задачи урока:</a:t>
            </a:r>
          </a:p>
          <a:p>
            <a:r>
              <a:rPr lang="ru-RU" dirty="0" smtClean="0"/>
              <a:t>Образовательные :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Раскрыть понятие «Алгоритм», понять свойства алгоритмов и область применения в современном мире.</a:t>
            </a:r>
          </a:p>
          <a:p>
            <a:r>
              <a:rPr lang="ru-RU" dirty="0" smtClean="0"/>
              <a:t>Развивающие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Развить умение работать в группе, анализировать знания полученные из разных источников, обобщать полученные знания, делать выводы.</a:t>
            </a:r>
          </a:p>
          <a:p>
            <a:r>
              <a:rPr lang="ru-RU" dirty="0" smtClean="0"/>
              <a:t>Воспитательные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Самое главное – умение слушать и понимать, а так же развивать чувство товарищества и взаимопомощи.</a:t>
            </a:r>
          </a:p>
        </p:txBody>
      </p:sp>
    </p:spTree>
    <p:extLst>
      <p:ext uri="{BB962C8B-B14F-4D97-AF65-F5344CB8AC3E}">
        <p14:creationId xmlns:p14="http://schemas.microsoft.com/office/powerpoint/2010/main" val="39910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000" dirty="0"/>
              <a:t>Организационный момент (Обсуждение акции «Час кода», перспективы мира программирования, роботостроения, инжиниринга</a:t>
            </a:r>
            <a:r>
              <a:rPr lang="ru-RU" sz="2000" dirty="0" smtClean="0"/>
              <a:t>).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Изучение нового материала (Алгоритм, свойства алгоритмов</a:t>
            </a:r>
            <a:r>
              <a:rPr lang="ru-RU" sz="2000" dirty="0" smtClean="0"/>
              <a:t>).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Игра «Составь свой алгоритм» (Сравнение «понимания» человека и робота</a:t>
            </a:r>
            <a:r>
              <a:rPr lang="ru-RU" sz="2000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Обсуждение и подведение </a:t>
            </a:r>
            <a:r>
              <a:rPr lang="ru-RU" sz="2000" dirty="0" smtClean="0"/>
              <a:t>итогов.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Заключение. Постановка домашнего задания. Установка на будущие уроки.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98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Организационный момент. Вступление педагога.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Рассказ о важности и перспективности технического образования в России.</a:t>
            </a:r>
            <a:br>
              <a:rPr lang="ru-RU" dirty="0" smtClean="0"/>
            </a:br>
            <a:r>
              <a:rPr lang="ru-RU" dirty="0" smtClean="0"/>
              <a:t>Обсуждение акции час кода. Профориентация.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9" y="2897918"/>
            <a:ext cx="9755139" cy="37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2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Беседа с классом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2072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Изучение нового материала в форме беседы с классом.</a:t>
            </a:r>
            <a:br>
              <a:rPr lang="ru-RU" dirty="0" smtClean="0"/>
            </a:br>
            <a:r>
              <a:rPr lang="ru-RU" dirty="0" smtClean="0"/>
              <a:t>Используются средства для наглядного представления понятия алгоритм и раскрытия его свойств.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Моделирования ситуаций «востребованности алгоритмов в реальной жизни»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47" y="2890150"/>
            <a:ext cx="5394960" cy="38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Игра «Составь свой алгоритм»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086" y="127000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 известно «понимание» человеком и машиной алгоритмов очень отличается. Для этого мы разбивались на две команды и отдавали команды. В одном случае человек – человеку, в другом случае человек – машине. </a:t>
            </a:r>
            <a:br>
              <a:rPr lang="ru-RU" dirty="0" smtClean="0"/>
            </a:br>
            <a:r>
              <a:rPr lang="ru-RU" dirty="0" smtClean="0"/>
              <a:t>Это очень важно при понимании свойств алгоритма т.к. машина сможет работать только при соблюдении всех свойств. Человек же в голове может «дополнить» несовершенный алгоритм.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05" y="2977289"/>
            <a:ext cx="5237163" cy="38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519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 «рефлексии».</a:t>
            </a:r>
            <a:br>
              <a:rPr lang="ru-RU" dirty="0" smtClean="0"/>
            </a:br>
            <a:r>
              <a:rPr lang="ru-RU" dirty="0" smtClean="0"/>
              <a:t>Беседа с классом, анализ полученных данных.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Сравнение поставленных целей и достигнутого результата. Оценивание учениками самих себя.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741" y="4487350"/>
            <a:ext cx="244827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цели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11330" y="4458755"/>
            <a:ext cx="244827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результат</a:t>
            </a:r>
            <a:endParaRPr lang="ru-RU" sz="3200" b="1" dirty="0"/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2743420" y="2516109"/>
            <a:ext cx="4464496" cy="18722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0830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249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Степанов Сергей Александрович</vt:lpstr>
      <vt:lpstr>Урок – экскурсия. Алгоритмы и их свойства.</vt:lpstr>
      <vt:lpstr>Основа урока УМК «Информатика и ИКТ» 8 - 9 класс</vt:lpstr>
      <vt:lpstr>Тема : «Алгоритмы и их свойства»</vt:lpstr>
      <vt:lpstr>Этапы урока</vt:lpstr>
      <vt:lpstr>Организационный момент. Вступление педагога.</vt:lpstr>
      <vt:lpstr>Беседа с классом</vt:lpstr>
      <vt:lpstr>Игра «Составь свой алгоритм» </vt:lpstr>
      <vt:lpstr>Метод «рефлексии». Беседа с классом, анализ полученных данных.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Степанов Сергей Александрович</dc:title>
  <dc:creator>Sergey Stepanov</dc:creator>
  <cp:lastModifiedBy>Sergey Stepanov</cp:lastModifiedBy>
  <cp:revision>5</cp:revision>
  <dcterms:created xsi:type="dcterms:W3CDTF">2016-02-20T12:25:04Z</dcterms:created>
  <dcterms:modified xsi:type="dcterms:W3CDTF">2016-02-20T14:38:58Z</dcterms:modified>
</cp:coreProperties>
</file>